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2" r:id="rId4"/>
  </p:sldMasterIdLst>
  <p:notesMasterIdLst>
    <p:notesMasterId r:id="rId24"/>
  </p:notesMasterIdLst>
  <p:sldIdLst>
    <p:sldId id="256" r:id="rId5"/>
    <p:sldId id="257" r:id="rId6"/>
    <p:sldId id="265" r:id="rId7"/>
    <p:sldId id="269" r:id="rId8"/>
    <p:sldId id="267" r:id="rId9"/>
    <p:sldId id="258" r:id="rId10"/>
    <p:sldId id="266" r:id="rId11"/>
    <p:sldId id="259" r:id="rId12"/>
    <p:sldId id="276" r:id="rId13"/>
    <p:sldId id="277" r:id="rId14"/>
    <p:sldId id="260" r:id="rId15"/>
    <p:sldId id="261" r:id="rId16"/>
    <p:sldId id="262" r:id="rId17"/>
    <p:sldId id="264" r:id="rId18"/>
    <p:sldId id="274" r:id="rId19"/>
    <p:sldId id="273" r:id="rId20"/>
    <p:sldId id="275" r:id="rId21"/>
    <p:sldId id="270" r:id="rId22"/>
    <p:sldId id="26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2522E"/>
    <a:srgbClr val="F78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76FC37-F3DB-596B-8BC1-F419406A67B0}" v="1088" dt="2026-02-26T22:37:20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A8591F-317D-4AF7-8953-D9F0571CDE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7C848B-D842-48D5-88FB-A809AB3EB48B}">
      <dgm:prSet/>
      <dgm:spPr/>
      <dgm:t>
        <a:bodyPr/>
        <a:lstStyle/>
        <a:p>
          <a:pPr rtl="0"/>
          <a:r>
            <a:rPr lang="en-US" dirty="0">
              <a:latin typeface="Calibri"/>
              <a:ea typeface="Calibri"/>
              <a:cs typeface="Calibri"/>
            </a:rPr>
            <a:t>Recommended that students have a conversation with teachers and parent(s) prior to Mr. Messersmith visiting classes next week (Science).</a:t>
          </a:r>
        </a:p>
      </dgm:t>
    </dgm:pt>
    <dgm:pt modelId="{DA774160-BAC3-48FE-BC21-FDF5BE62633D}" type="parTrans" cxnId="{6087F027-E3D9-4AD7-AC06-146EF7ECD914}">
      <dgm:prSet/>
      <dgm:spPr/>
      <dgm:t>
        <a:bodyPr/>
        <a:lstStyle/>
        <a:p>
          <a:endParaRPr lang="en-US"/>
        </a:p>
      </dgm:t>
    </dgm:pt>
    <dgm:pt modelId="{EC127851-91A7-4C51-B4A9-F52514DA9139}" type="sibTrans" cxnId="{6087F027-E3D9-4AD7-AC06-146EF7ECD914}">
      <dgm:prSet/>
      <dgm:spPr/>
      <dgm:t>
        <a:bodyPr/>
        <a:lstStyle/>
        <a:p>
          <a:endParaRPr lang="en-US"/>
        </a:p>
      </dgm:t>
    </dgm:pt>
    <dgm:pt modelId="{717C2F4B-E720-4D42-8E7E-DF36A7E188AB}">
      <dgm:prSet/>
      <dgm:spPr/>
      <dgm:t>
        <a:bodyPr/>
        <a:lstStyle/>
        <a:p>
          <a:pPr rtl="0"/>
          <a:r>
            <a:rPr lang="en-US" dirty="0">
              <a:latin typeface="Calibri"/>
              <a:ea typeface="Calibri"/>
              <a:cs typeface="Calibri"/>
            </a:rPr>
            <a:t>Students will be inputting course requests electronically (online) through the </a:t>
          </a:r>
          <a:r>
            <a:rPr lang="en-US" dirty="0" err="1">
              <a:latin typeface="Calibri"/>
              <a:ea typeface="Calibri"/>
              <a:cs typeface="Calibri"/>
            </a:rPr>
            <a:t>myStudent</a:t>
          </a:r>
          <a:r>
            <a:rPr lang="en-US" dirty="0">
              <a:latin typeface="Calibri"/>
              <a:ea typeface="Calibri"/>
              <a:cs typeface="Calibri"/>
            </a:rPr>
            <a:t> portal with Mr. Messersmith and Ms. Jones during classroom visit. All course requests must be completed by the end of the day.</a:t>
          </a:r>
        </a:p>
      </dgm:t>
    </dgm:pt>
    <dgm:pt modelId="{A85FA089-2D3A-4A2F-906C-A71D20291113}" type="parTrans" cxnId="{56006213-D394-4347-AB15-8748314AAC90}">
      <dgm:prSet/>
      <dgm:spPr/>
      <dgm:t>
        <a:bodyPr/>
        <a:lstStyle/>
        <a:p>
          <a:endParaRPr lang="en-US"/>
        </a:p>
      </dgm:t>
    </dgm:pt>
    <dgm:pt modelId="{828B9121-ED05-4102-8DB5-4062A1E05D15}" type="sibTrans" cxnId="{56006213-D394-4347-AB15-8748314AAC90}">
      <dgm:prSet/>
      <dgm:spPr/>
      <dgm:t>
        <a:bodyPr/>
        <a:lstStyle/>
        <a:p>
          <a:endParaRPr lang="en-US"/>
        </a:p>
      </dgm:t>
    </dgm:pt>
    <dgm:pt modelId="{FF93182D-6291-4A28-9D5E-3F28EBED7900}">
      <dgm:prSet/>
      <dgm:spPr/>
      <dgm:t>
        <a:bodyPr/>
        <a:lstStyle/>
        <a:p>
          <a:pPr algn="l" rtl="0"/>
          <a:r>
            <a:rPr lang="en-US" sz="1200" dirty="0">
              <a:latin typeface="Calibri"/>
              <a:ea typeface="Calibri"/>
              <a:cs typeface="Calibri"/>
            </a:rPr>
            <a:t>Monday, March 2nd: Mr. Oviedo Classes</a:t>
          </a:r>
        </a:p>
      </dgm:t>
    </dgm:pt>
    <dgm:pt modelId="{F59B8CFE-68A3-454D-9C52-E032FA225F83}" type="parTrans" cxnId="{40CB0172-84D3-46C8-B1E4-E10EC8581D54}">
      <dgm:prSet/>
      <dgm:spPr/>
      <dgm:t>
        <a:bodyPr/>
        <a:lstStyle/>
        <a:p>
          <a:endParaRPr lang="en-US"/>
        </a:p>
      </dgm:t>
    </dgm:pt>
    <dgm:pt modelId="{F9DADBC0-3059-4E24-8CF8-44F487B64D15}" type="sibTrans" cxnId="{40CB0172-84D3-46C8-B1E4-E10EC8581D54}">
      <dgm:prSet/>
      <dgm:spPr/>
      <dgm:t>
        <a:bodyPr/>
        <a:lstStyle/>
        <a:p>
          <a:endParaRPr lang="en-US"/>
        </a:p>
      </dgm:t>
    </dgm:pt>
    <dgm:pt modelId="{856197D4-0AC7-4D13-AA5C-E5B1CCC6EBF4}">
      <dgm:prSet phldr="0"/>
      <dgm:spPr/>
      <dgm:t>
        <a:bodyPr/>
        <a:lstStyle/>
        <a:p>
          <a:pPr algn="l"/>
          <a:r>
            <a:rPr lang="en-US" sz="1200" dirty="0">
              <a:latin typeface="Calibri"/>
              <a:ea typeface="Calibri"/>
              <a:cs typeface="Calibri"/>
            </a:rPr>
            <a:t>Tuesday, March 3rd: Mr. Henningsen Classes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FA0CF74B-7ECB-4E7F-9745-C10AE800F42A}" type="parTrans" cxnId="{DB9BB037-8316-4A87-8693-E38CB182482E}">
      <dgm:prSet/>
      <dgm:spPr/>
    </dgm:pt>
    <dgm:pt modelId="{05D11D95-FCB6-43EF-8035-73478B01B864}" type="sibTrans" cxnId="{DB9BB037-8316-4A87-8693-E38CB182482E}">
      <dgm:prSet/>
      <dgm:spPr/>
    </dgm:pt>
    <dgm:pt modelId="{2DFB271B-1809-4CDA-A082-B5137F5FB0BC}">
      <dgm:prSet phldr="0"/>
      <dgm:spPr/>
      <dgm:t>
        <a:bodyPr/>
        <a:lstStyle/>
        <a:p>
          <a:pPr algn="l"/>
          <a:r>
            <a:rPr lang="en-US" sz="1200" dirty="0">
              <a:latin typeface="Calibri"/>
              <a:ea typeface="Calibri"/>
              <a:cs typeface="Calibri"/>
            </a:rPr>
            <a:t>Wednesday, March 4th: Mrs. Meetze Classes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DD7408DE-C128-410B-B104-EE518144C04B}" type="parTrans" cxnId="{9AACD56E-D6E8-416A-8B09-6EB27FA5CE5E}">
      <dgm:prSet/>
      <dgm:spPr/>
    </dgm:pt>
    <dgm:pt modelId="{230FA00D-57F8-43CC-8A24-8D09A1054805}" type="sibTrans" cxnId="{9AACD56E-D6E8-416A-8B09-6EB27FA5CE5E}">
      <dgm:prSet/>
      <dgm:spPr/>
    </dgm:pt>
    <dgm:pt modelId="{B6B609ED-3A3E-4B11-89D0-ADE1200BE2BC}">
      <dgm:prSet phldr="0"/>
      <dgm:spPr/>
      <dgm:t>
        <a:bodyPr/>
        <a:lstStyle/>
        <a:p>
          <a:pPr algn="l"/>
          <a:r>
            <a:rPr lang="en-US" sz="1200" dirty="0">
              <a:latin typeface="Calibri"/>
              <a:ea typeface="Calibri"/>
              <a:cs typeface="Calibri"/>
            </a:rPr>
            <a:t>Thursday, March 5th: Mrs. Simonds Classes</a:t>
          </a:r>
          <a:endParaRPr lang="en-US" dirty="0">
            <a:latin typeface="Calibri"/>
            <a:ea typeface="Calibri"/>
            <a:cs typeface="Calibri"/>
          </a:endParaRPr>
        </a:p>
      </dgm:t>
    </dgm:pt>
    <dgm:pt modelId="{19B8FC21-F792-4C52-91E8-674890FA0402}" type="parTrans" cxnId="{6FECB175-93E3-4B7D-8D92-5309C8429A1A}">
      <dgm:prSet/>
      <dgm:spPr/>
    </dgm:pt>
    <dgm:pt modelId="{9D837317-0195-416B-8644-09C69D1883EC}" type="sibTrans" cxnId="{6FECB175-93E3-4B7D-8D92-5309C8429A1A}">
      <dgm:prSet/>
      <dgm:spPr/>
    </dgm:pt>
    <dgm:pt modelId="{BB01DB90-9087-42D4-B4B5-A43A5538295C}">
      <dgm:prSet phldr="0"/>
      <dgm:spPr/>
      <dgm:t>
        <a:bodyPr/>
        <a:lstStyle/>
        <a:p>
          <a:endParaRPr lang="en-US" dirty="0">
            <a:latin typeface="Calibri"/>
            <a:ea typeface="Calibri"/>
            <a:cs typeface="Calibri"/>
          </a:endParaRPr>
        </a:p>
      </dgm:t>
    </dgm:pt>
    <dgm:pt modelId="{8929ADC9-CC20-4A5E-A283-D34C6D922B7F}" type="parTrans" cxnId="{25763FCE-3ECB-4801-A361-5820F7A878CF}">
      <dgm:prSet/>
      <dgm:spPr/>
    </dgm:pt>
    <dgm:pt modelId="{7A5CA905-F1CB-4C61-9EDD-9F3F81192DA8}" type="sibTrans" cxnId="{25763FCE-3ECB-4801-A361-5820F7A878CF}">
      <dgm:prSet/>
      <dgm:spPr/>
    </dgm:pt>
    <dgm:pt modelId="{D34C886E-F076-4150-AB85-1409C43063CB}" type="pres">
      <dgm:prSet presAssocID="{F6A8591F-317D-4AF7-8953-D9F0571CDE29}" presName="linear" presStyleCnt="0">
        <dgm:presLayoutVars>
          <dgm:animLvl val="lvl"/>
          <dgm:resizeHandles val="exact"/>
        </dgm:presLayoutVars>
      </dgm:prSet>
      <dgm:spPr/>
    </dgm:pt>
    <dgm:pt modelId="{5453EA2F-6F43-4267-A3CD-175FE5AFB36F}" type="pres">
      <dgm:prSet presAssocID="{457C848B-D842-48D5-88FB-A809AB3EB48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1564828-7759-43A3-86F1-76C5538AF040}" type="pres">
      <dgm:prSet presAssocID="{EC127851-91A7-4C51-B4A9-F52514DA9139}" presName="spacer" presStyleCnt="0"/>
      <dgm:spPr/>
    </dgm:pt>
    <dgm:pt modelId="{CC1828A2-7B82-43CC-A1AF-1C480D5CB3A6}" type="pres">
      <dgm:prSet presAssocID="{717C2F4B-E720-4D42-8E7E-DF36A7E188A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9B83AFB-DA3D-4DCB-B045-9FD2474DCC37}" type="pres">
      <dgm:prSet presAssocID="{828B9121-ED05-4102-8DB5-4062A1E05D15}" presName="spacer" presStyleCnt="0"/>
      <dgm:spPr/>
    </dgm:pt>
    <dgm:pt modelId="{309505C1-4652-42D9-AB33-4182F470FA4D}" type="pres">
      <dgm:prSet presAssocID="{FF93182D-6291-4A28-9D5E-3F28EBED790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0FBDFCD-9384-41FF-A588-AA6EBCFC9FF6}" type="pres">
      <dgm:prSet presAssocID="{F9DADBC0-3059-4E24-8CF8-44F487B64D15}" presName="spacer" presStyleCnt="0"/>
      <dgm:spPr/>
    </dgm:pt>
    <dgm:pt modelId="{EFF3C803-8329-4AA3-B647-413F880FA0B6}" type="pres">
      <dgm:prSet presAssocID="{856197D4-0AC7-4D13-AA5C-E5B1CCC6EBF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FD4E842-81C5-4468-A9B3-35EE4714F2EC}" type="pres">
      <dgm:prSet presAssocID="{05D11D95-FCB6-43EF-8035-73478B01B864}" presName="spacer" presStyleCnt="0"/>
      <dgm:spPr/>
    </dgm:pt>
    <dgm:pt modelId="{5C9E2148-7EF0-45F8-9D97-18AC8554EA91}" type="pres">
      <dgm:prSet presAssocID="{2DFB271B-1809-4CDA-A082-B5137F5FB0B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DA00675-EF51-4B3C-B99E-70FF49A1830A}" type="pres">
      <dgm:prSet presAssocID="{230FA00D-57F8-43CC-8A24-8D09A1054805}" presName="spacer" presStyleCnt="0"/>
      <dgm:spPr/>
    </dgm:pt>
    <dgm:pt modelId="{FE9FF0A2-F6FF-4BF3-A07A-E5BBFC0F38A1}" type="pres">
      <dgm:prSet presAssocID="{B6B609ED-3A3E-4B11-89D0-ADE1200BE2BC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7E0318F7-52DA-4978-BFF5-576027DC3952}" type="pres">
      <dgm:prSet presAssocID="{B6B609ED-3A3E-4B11-89D0-ADE1200BE2B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4FCE702-024F-4DC4-8B24-03FA073A6764}" type="presOf" srcId="{856197D4-0AC7-4D13-AA5C-E5B1CCC6EBF4}" destId="{EFF3C803-8329-4AA3-B647-413F880FA0B6}" srcOrd="0" destOrd="0" presId="urn:microsoft.com/office/officeart/2005/8/layout/vList2"/>
    <dgm:cxn modelId="{F1FE5107-E616-46B2-BD10-0DDC7A9D38C3}" type="presOf" srcId="{BB01DB90-9087-42D4-B4B5-A43A5538295C}" destId="{7E0318F7-52DA-4978-BFF5-576027DC3952}" srcOrd="0" destOrd="0" presId="urn:microsoft.com/office/officeart/2005/8/layout/vList2"/>
    <dgm:cxn modelId="{A042970B-AC36-4E0B-BAF6-09CC0555B7DC}" type="presOf" srcId="{717C2F4B-E720-4D42-8E7E-DF36A7E188AB}" destId="{CC1828A2-7B82-43CC-A1AF-1C480D5CB3A6}" srcOrd="0" destOrd="0" presId="urn:microsoft.com/office/officeart/2005/8/layout/vList2"/>
    <dgm:cxn modelId="{56006213-D394-4347-AB15-8748314AAC90}" srcId="{F6A8591F-317D-4AF7-8953-D9F0571CDE29}" destId="{717C2F4B-E720-4D42-8E7E-DF36A7E188AB}" srcOrd="1" destOrd="0" parTransId="{A85FA089-2D3A-4A2F-906C-A71D20291113}" sibTransId="{828B9121-ED05-4102-8DB5-4062A1E05D15}"/>
    <dgm:cxn modelId="{6087F027-E3D9-4AD7-AC06-146EF7ECD914}" srcId="{F6A8591F-317D-4AF7-8953-D9F0571CDE29}" destId="{457C848B-D842-48D5-88FB-A809AB3EB48B}" srcOrd="0" destOrd="0" parTransId="{DA774160-BAC3-48FE-BC21-FDF5BE62633D}" sibTransId="{EC127851-91A7-4C51-B4A9-F52514DA9139}"/>
    <dgm:cxn modelId="{DB9BB037-8316-4A87-8693-E38CB182482E}" srcId="{F6A8591F-317D-4AF7-8953-D9F0571CDE29}" destId="{856197D4-0AC7-4D13-AA5C-E5B1CCC6EBF4}" srcOrd="3" destOrd="0" parTransId="{FA0CF74B-7ECB-4E7F-9745-C10AE800F42A}" sibTransId="{05D11D95-FCB6-43EF-8035-73478B01B864}"/>
    <dgm:cxn modelId="{9AACD56E-D6E8-416A-8B09-6EB27FA5CE5E}" srcId="{F6A8591F-317D-4AF7-8953-D9F0571CDE29}" destId="{2DFB271B-1809-4CDA-A082-B5137F5FB0BC}" srcOrd="4" destOrd="0" parTransId="{DD7408DE-C128-410B-B104-EE518144C04B}" sibTransId="{230FA00D-57F8-43CC-8A24-8D09A1054805}"/>
    <dgm:cxn modelId="{40CB0172-84D3-46C8-B1E4-E10EC8581D54}" srcId="{F6A8591F-317D-4AF7-8953-D9F0571CDE29}" destId="{FF93182D-6291-4A28-9D5E-3F28EBED7900}" srcOrd="2" destOrd="0" parTransId="{F59B8CFE-68A3-454D-9C52-E032FA225F83}" sibTransId="{F9DADBC0-3059-4E24-8CF8-44F487B64D15}"/>
    <dgm:cxn modelId="{2FD10F54-1D3F-4911-8B32-38DC0227B86E}" type="presOf" srcId="{FF93182D-6291-4A28-9D5E-3F28EBED7900}" destId="{309505C1-4652-42D9-AB33-4182F470FA4D}" srcOrd="0" destOrd="0" presId="urn:microsoft.com/office/officeart/2005/8/layout/vList2"/>
    <dgm:cxn modelId="{6FECB175-93E3-4B7D-8D92-5309C8429A1A}" srcId="{F6A8591F-317D-4AF7-8953-D9F0571CDE29}" destId="{B6B609ED-3A3E-4B11-89D0-ADE1200BE2BC}" srcOrd="5" destOrd="0" parTransId="{19B8FC21-F792-4C52-91E8-674890FA0402}" sibTransId="{9D837317-0195-416B-8644-09C69D1883EC}"/>
    <dgm:cxn modelId="{9F158687-570C-46B9-A4B9-04F66EDA3FFA}" type="presOf" srcId="{B6B609ED-3A3E-4B11-89D0-ADE1200BE2BC}" destId="{FE9FF0A2-F6FF-4BF3-A07A-E5BBFC0F38A1}" srcOrd="0" destOrd="0" presId="urn:microsoft.com/office/officeart/2005/8/layout/vList2"/>
    <dgm:cxn modelId="{F64EA187-40D3-4063-B618-3FFE9A71E9E7}" type="presOf" srcId="{F6A8591F-317D-4AF7-8953-D9F0571CDE29}" destId="{D34C886E-F076-4150-AB85-1409C43063CB}" srcOrd="0" destOrd="0" presId="urn:microsoft.com/office/officeart/2005/8/layout/vList2"/>
    <dgm:cxn modelId="{7163F190-1D1B-46C5-B4CB-35ACF8CFF065}" type="presOf" srcId="{457C848B-D842-48D5-88FB-A809AB3EB48B}" destId="{5453EA2F-6F43-4267-A3CD-175FE5AFB36F}" srcOrd="0" destOrd="0" presId="urn:microsoft.com/office/officeart/2005/8/layout/vList2"/>
    <dgm:cxn modelId="{C8E9EC9F-52FE-412C-A52C-8DFD15E15F0D}" type="presOf" srcId="{2DFB271B-1809-4CDA-A082-B5137F5FB0BC}" destId="{5C9E2148-7EF0-45F8-9D97-18AC8554EA91}" srcOrd="0" destOrd="0" presId="urn:microsoft.com/office/officeart/2005/8/layout/vList2"/>
    <dgm:cxn modelId="{25763FCE-3ECB-4801-A361-5820F7A878CF}" srcId="{B6B609ED-3A3E-4B11-89D0-ADE1200BE2BC}" destId="{BB01DB90-9087-42D4-B4B5-A43A5538295C}" srcOrd="0" destOrd="0" parTransId="{8929ADC9-CC20-4A5E-A283-D34C6D922B7F}" sibTransId="{7A5CA905-F1CB-4C61-9EDD-9F3F81192DA8}"/>
    <dgm:cxn modelId="{7D17759E-DF4B-4BFC-9E57-F855A8B6CE3F}" type="presParOf" srcId="{D34C886E-F076-4150-AB85-1409C43063CB}" destId="{5453EA2F-6F43-4267-A3CD-175FE5AFB36F}" srcOrd="0" destOrd="0" presId="urn:microsoft.com/office/officeart/2005/8/layout/vList2"/>
    <dgm:cxn modelId="{06C0AB34-8F55-4B6E-9F85-6D5EB40DCAA3}" type="presParOf" srcId="{D34C886E-F076-4150-AB85-1409C43063CB}" destId="{D1564828-7759-43A3-86F1-76C5538AF040}" srcOrd="1" destOrd="0" presId="urn:microsoft.com/office/officeart/2005/8/layout/vList2"/>
    <dgm:cxn modelId="{7C3D7857-2C51-4B64-BC3D-79C5EC317491}" type="presParOf" srcId="{D34C886E-F076-4150-AB85-1409C43063CB}" destId="{CC1828A2-7B82-43CC-A1AF-1C480D5CB3A6}" srcOrd="2" destOrd="0" presId="urn:microsoft.com/office/officeart/2005/8/layout/vList2"/>
    <dgm:cxn modelId="{464F1760-738F-4A60-8321-F0E9BE67CA02}" type="presParOf" srcId="{D34C886E-F076-4150-AB85-1409C43063CB}" destId="{A9B83AFB-DA3D-4DCB-B045-9FD2474DCC37}" srcOrd="3" destOrd="0" presId="urn:microsoft.com/office/officeart/2005/8/layout/vList2"/>
    <dgm:cxn modelId="{E2FD9906-F7DC-4FFE-90AD-E569E7B4FD24}" type="presParOf" srcId="{D34C886E-F076-4150-AB85-1409C43063CB}" destId="{309505C1-4652-42D9-AB33-4182F470FA4D}" srcOrd="4" destOrd="0" presId="urn:microsoft.com/office/officeart/2005/8/layout/vList2"/>
    <dgm:cxn modelId="{92B936B2-F33A-439D-AB08-C476E5EE9438}" type="presParOf" srcId="{D34C886E-F076-4150-AB85-1409C43063CB}" destId="{C0FBDFCD-9384-41FF-A588-AA6EBCFC9FF6}" srcOrd="5" destOrd="0" presId="urn:microsoft.com/office/officeart/2005/8/layout/vList2"/>
    <dgm:cxn modelId="{91603620-6760-4FE5-AFDF-6AF106BF7C77}" type="presParOf" srcId="{D34C886E-F076-4150-AB85-1409C43063CB}" destId="{EFF3C803-8329-4AA3-B647-413F880FA0B6}" srcOrd="6" destOrd="0" presId="urn:microsoft.com/office/officeart/2005/8/layout/vList2"/>
    <dgm:cxn modelId="{F6E965F1-5000-4D9E-9E3A-CFD7938FEF42}" type="presParOf" srcId="{D34C886E-F076-4150-AB85-1409C43063CB}" destId="{9FD4E842-81C5-4468-A9B3-35EE4714F2EC}" srcOrd="7" destOrd="0" presId="urn:microsoft.com/office/officeart/2005/8/layout/vList2"/>
    <dgm:cxn modelId="{B29C17BF-F27E-4B60-B299-285D5CE9B687}" type="presParOf" srcId="{D34C886E-F076-4150-AB85-1409C43063CB}" destId="{5C9E2148-7EF0-45F8-9D97-18AC8554EA91}" srcOrd="8" destOrd="0" presId="urn:microsoft.com/office/officeart/2005/8/layout/vList2"/>
    <dgm:cxn modelId="{91AB56E8-25F4-43D6-966E-6BB108D282B4}" type="presParOf" srcId="{D34C886E-F076-4150-AB85-1409C43063CB}" destId="{7DA00675-EF51-4B3C-B99E-70FF49A1830A}" srcOrd="9" destOrd="0" presId="urn:microsoft.com/office/officeart/2005/8/layout/vList2"/>
    <dgm:cxn modelId="{0F312D0C-C5D9-497D-8B17-428E8A904AB3}" type="presParOf" srcId="{D34C886E-F076-4150-AB85-1409C43063CB}" destId="{FE9FF0A2-F6FF-4BF3-A07A-E5BBFC0F38A1}" srcOrd="10" destOrd="0" presId="urn:microsoft.com/office/officeart/2005/8/layout/vList2"/>
    <dgm:cxn modelId="{EE8C10E1-1A1F-43D7-97DE-75D62489BE6C}" type="presParOf" srcId="{D34C886E-F076-4150-AB85-1409C43063CB}" destId="{7E0318F7-52DA-4978-BFF5-576027DC3952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3EA2F-6F43-4267-A3CD-175FE5AFB36F}">
      <dsp:nvSpPr>
        <dsp:cNvPr id="0" name=""/>
        <dsp:cNvSpPr/>
      </dsp:nvSpPr>
      <dsp:spPr>
        <a:xfrm>
          <a:off x="0" y="799105"/>
          <a:ext cx="9888859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/>
              <a:ea typeface="Calibri"/>
              <a:cs typeface="Calibri"/>
            </a:rPr>
            <a:t>Recommended that students have a conversation with teachers and parent(s) prior to Mr. Messersmith visiting classes next week (Science).</a:t>
          </a:r>
        </a:p>
      </dsp:txBody>
      <dsp:txXfrm>
        <a:off x="31070" y="830175"/>
        <a:ext cx="9826719" cy="574340"/>
      </dsp:txXfrm>
    </dsp:sp>
    <dsp:sp modelId="{CC1828A2-7B82-43CC-A1AF-1C480D5CB3A6}">
      <dsp:nvSpPr>
        <dsp:cNvPr id="0" name=""/>
        <dsp:cNvSpPr/>
      </dsp:nvSpPr>
      <dsp:spPr>
        <a:xfrm>
          <a:off x="0" y="1481665"/>
          <a:ext cx="9888859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/>
              <a:ea typeface="Calibri"/>
              <a:cs typeface="Calibri"/>
            </a:rPr>
            <a:t>Students will be inputting course requests electronically (online) through the </a:t>
          </a:r>
          <a:r>
            <a:rPr lang="en-US" sz="1600" kern="1200" dirty="0" err="1">
              <a:latin typeface="Calibri"/>
              <a:ea typeface="Calibri"/>
              <a:cs typeface="Calibri"/>
            </a:rPr>
            <a:t>myStudent</a:t>
          </a:r>
          <a:r>
            <a:rPr lang="en-US" sz="1600" kern="1200" dirty="0">
              <a:latin typeface="Calibri"/>
              <a:ea typeface="Calibri"/>
              <a:cs typeface="Calibri"/>
            </a:rPr>
            <a:t> portal with Mr. Messersmith and Ms. Jones during classroom visit. All course requests must be completed by the end of the day.</a:t>
          </a:r>
        </a:p>
      </dsp:txBody>
      <dsp:txXfrm>
        <a:off x="31070" y="1512735"/>
        <a:ext cx="9826719" cy="574340"/>
      </dsp:txXfrm>
    </dsp:sp>
    <dsp:sp modelId="{309505C1-4652-42D9-AB33-4182F470FA4D}">
      <dsp:nvSpPr>
        <dsp:cNvPr id="0" name=""/>
        <dsp:cNvSpPr/>
      </dsp:nvSpPr>
      <dsp:spPr>
        <a:xfrm>
          <a:off x="0" y="2164225"/>
          <a:ext cx="9888859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/>
              <a:ea typeface="Calibri"/>
              <a:cs typeface="Calibri"/>
            </a:rPr>
            <a:t>Monday, March 2nd: Mr. Oviedo Classes</a:t>
          </a:r>
        </a:p>
      </dsp:txBody>
      <dsp:txXfrm>
        <a:off x="31070" y="2195295"/>
        <a:ext cx="9826719" cy="574340"/>
      </dsp:txXfrm>
    </dsp:sp>
    <dsp:sp modelId="{EFF3C803-8329-4AA3-B647-413F880FA0B6}">
      <dsp:nvSpPr>
        <dsp:cNvPr id="0" name=""/>
        <dsp:cNvSpPr/>
      </dsp:nvSpPr>
      <dsp:spPr>
        <a:xfrm>
          <a:off x="0" y="2846785"/>
          <a:ext cx="9888859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/>
              <a:ea typeface="Calibri"/>
              <a:cs typeface="Calibri"/>
            </a:rPr>
            <a:t>Tuesday, March 3rd: Mr. Henningsen Classes</a:t>
          </a:r>
        </a:p>
      </dsp:txBody>
      <dsp:txXfrm>
        <a:off x="31070" y="2877855"/>
        <a:ext cx="9826719" cy="574340"/>
      </dsp:txXfrm>
    </dsp:sp>
    <dsp:sp modelId="{5C9E2148-7EF0-45F8-9D97-18AC8554EA91}">
      <dsp:nvSpPr>
        <dsp:cNvPr id="0" name=""/>
        <dsp:cNvSpPr/>
      </dsp:nvSpPr>
      <dsp:spPr>
        <a:xfrm>
          <a:off x="0" y="3529345"/>
          <a:ext cx="9888859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/>
              <a:ea typeface="Calibri"/>
              <a:cs typeface="Calibri"/>
            </a:rPr>
            <a:t>Wednesday, March 4th: Mrs. Meetze Classes</a:t>
          </a:r>
        </a:p>
      </dsp:txBody>
      <dsp:txXfrm>
        <a:off x="31070" y="3560415"/>
        <a:ext cx="9826719" cy="574340"/>
      </dsp:txXfrm>
    </dsp:sp>
    <dsp:sp modelId="{FE9FF0A2-F6FF-4BF3-A07A-E5BBFC0F38A1}">
      <dsp:nvSpPr>
        <dsp:cNvPr id="0" name=""/>
        <dsp:cNvSpPr/>
      </dsp:nvSpPr>
      <dsp:spPr>
        <a:xfrm>
          <a:off x="0" y="4211905"/>
          <a:ext cx="9888859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/>
              <a:ea typeface="Calibri"/>
              <a:cs typeface="Calibri"/>
            </a:rPr>
            <a:t>Thursday, March 5th: Mrs. Simonds Classes</a:t>
          </a:r>
        </a:p>
      </dsp:txBody>
      <dsp:txXfrm>
        <a:off x="31070" y="4242975"/>
        <a:ext cx="9826719" cy="574340"/>
      </dsp:txXfrm>
    </dsp:sp>
    <dsp:sp modelId="{7E0318F7-52DA-4978-BFF5-576027DC3952}">
      <dsp:nvSpPr>
        <dsp:cNvPr id="0" name=""/>
        <dsp:cNvSpPr/>
      </dsp:nvSpPr>
      <dsp:spPr>
        <a:xfrm>
          <a:off x="0" y="4848386"/>
          <a:ext cx="9888859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971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dirty="0">
            <a:latin typeface="Calibri"/>
            <a:ea typeface="Calibri"/>
            <a:cs typeface="Calibri"/>
          </a:endParaRPr>
        </a:p>
      </dsp:txBody>
      <dsp:txXfrm>
        <a:off x="0" y="4848386"/>
        <a:ext cx="9888859" cy="264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83261-F9DD-694C-812F-7185700A395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CC4AC-4513-3A4E-81C9-BFC64BFEA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46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b="1">
                <a:solidFill>
                  <a:schemeClr val="bg1"/>
                </a:solidFill>
              </a:rPr>
              <a:t>Half-way through the year! </a:t>
            </a:r>
            <a:endParaRPr lang="en-US">
              <a:solidFill>
                <a:schemeClr val="bg1"/>
              </a:solidFill>
            </a:endParaRPr>
          </a:p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b="1">
                <a:solidFill>
                  <a:schemeClr val="bg1"/>
                </a:solidFill>
              </a:rPr>
              <a:t>Are you ready for your promotion to high school?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CC4AC-4513-3A4E-81C9-BFC64BFEA0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51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CC4AC-4513-3A4E-81C9-BFC64BFEA0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31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CC4AC-4513-3A4E-81C9-BFC64BFEA0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CC4AC-4513-3A4E-81C9-BFC64BFEA0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41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EBE30-7BEC-9D0E-3A71-6A1A66172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BC4B5D-870D-0DD2-2A85-4042C952C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3AB2D8-507C-E03E-39DA-07DDC1580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C02EC-1D74-17AB-9911-AED577460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CC4AC-4513-3A4E-81C9-BFC64BFEA0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83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only courses with applications that 9</a:t>
            </a:r>
            <a:r>
              <a:rPr lang="en-US" baseline="30000"/>
              <a:t>th</a:t>
            </a:r>
            <a:r>
              <a:rPr lang="en-US"/>
              <a:t> graders are allowed to participate in during their freshman year. </a:t>
            </a:r>
          </a:p>
          <a:p>
            <a:endParaRPr lang="en-US"/>
          </a:p>
          <a:p>
            <a:r>
              <a:rPr lang="en-US"/>
              <a:t>Questions regarding the programs can be directed to appropriate teacher – can we add this link to website somewhere?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CC4AC-4513-3A4E-81C9-BFC64BFEA0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71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/>
              <a:t>JENA – tweak?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CC4AC-4513-3A4E-81C9-BFC64BFEA0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8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373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1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7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8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30916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11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09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1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3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1850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8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437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@thecoyoteway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cchs.pasco.k12.fl.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facebook.com/CypressCreekCoyote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Kholyak@pasco.k12.fl.us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C45AB-FE19-7F44-9F7C-C7C7961F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550" y="4309971"/>
            <a:ext cx="8521281" cy="1592733"/>
          </a:xfrm>
        </p:spPr>
        <p:txBody>
          <a:bodyPr>
            <a:noAutofit/>
          </a:bodyPr>
          <a:lstStyle/>
          <a:p>
            <a:pPr algn="ctr"/>
            <a:br>
              <a:rPr lang="en-US" sz="2400" b="1" i="1" dirty="0">
                <a:latin typeface="Bookman Old Style" panose="02050604050505020204" pitchFamily="18" charset="0"/>
                <a:cs typeface="Al Tarikh" pitchFamily="2" charset="-78"/>
              </a:rPr>
            </a:br>
            <a:r>
              <a:rPr lang="en-US" sz="2800" b="1" i="1" dirty="0">
                <a:solidFill>
                  <a:schemeClr val="bg1"/>
                </a:solidFill>
                <a:latin typeface="Broadway"/>
                <a:cs typeface="Al Tarikh"/>
              </a:rPr>
              <a:t>  </a:t>
            </a:r>
            <a:br>
              <a:rPr lang="en-US" sz="2800" b="1" i="1" dirty="0">
                <a:latin typeface="Broadway"/>
                <a:cs typeface="Al Tarikh" pitchFamily="2" charset="-78"/>
              </a:rPr>
            </a:br>
            <a:r>
              <a:rPr lang="en-US" sz="2400" b="1">
                <a:solidFill>
                  <a:schemeClr val="tx1"/>
                </a:solidFill>
                <a:latin typeface="Broadway"/>
                <a:cs typeface="Al Tarikh"/>
              </a:rPr>
              <a:t>2026-2027</a:t>
            </a:r>
            <a:br>
              <a:rPr lang="en-US" sz="2400" b="1" dirty="0">
                <a:latin typeface="Broadway"/>
                <a:cs typeface="Al Tarikh"/>
              </a:rPr>
            </a:br>
            <a:r>
              <a:rPr lang="en-US" sz="2400" b="1">
                <a:solidFill>
                  <a:schemeClr val="tx1"/>
                </a:solidFill>
                <a:latin typeface="Broadway"/>
                <a:cs typeface="Al Tarikh"/>
              </a:rPr>
              <a:t>course registration</a:t>
            </a:r>
            <a:br>
              <a:rPr lang="en-US" sz="2400" b="1" i="1" dirty="0">
                <a:latin typeface="Bookman Old Style" panose="02050604050505020204" pitchFamily="18" charset="0"/>
                <a:cs typeface="Al Tarikh" pitchFamily="2" charset="-78"/>
              </a:rPr>
            </a:br>
            <a:br>
              <a:rPr lang="en-US" sz="2400" b="1" i="1" dirty="0">
                <a:latin typeface="Bookman Old Style" panose="02050604050505020204" pitchFamily="18" charset="0"/>
                <a:cs typeface="Al Tarikh" pitchFamily="2" charset="-78"/>
              </a:rPr>
            </a:br>
            <a:br>
              <a:rPr lang="en-US" sz="2400" b="1" i="1" dirty="0">
                <a:latin typeface="Bookman Old Style" panose="02050604050505020204" pitchFamily="18" charset="0"/>
                <a:cs typeface="Al Tarikh" pitchFamily="2" charset="-78"/>
              </a:rPr>
            </a:br>
            <a:endParaRPr lang="en-US" sz="2400" b="1" i="1">
              <a:solidFill>
                <a:schemeClr val="bg1"/>
              </a:solidFill>
              <a:latin typeface="Bookman Old Style" panose="02050604050505020204" pitchFamily="18" charset="0"/>
              <a:cs typeface="Al Tarikh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78D5E-7056-CC46-86B0-8D20BA100824}"/>
              </a:ext>
            </a:extLst>
          </p:cNvPr>
          <p:cNvSpPr txBox="1"/>
          <p:nvPr/>
        </p:nvSpPr>
        <p:spPr>
          <a:xfrm>
            <a:off x="1768086" y="1112578"/>
            <a:ext cx="1042142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Al Tarikh"/>
              </a:rPr>
              <a:t>Cypress Creek High School</a:t>
            </a:r>
            <a:br>
              <a:rPr lang="en-US" sz="4800" dirty="0">
                <a:latin typeface="+mj-lt"/>
                <a:cs typeface="Al Tarikh" pitchFamily="2" charset="-78"/>
              </a:rPr>
            </a:br>
            <a:r>
              <a:rPr lang="en-US" sz="480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Al Tarikh"/>
              </a:rPr>
              <a:t>Incoming 9th Grade </a:t>
            </a:r>
            <a:endParaRPr lang="en-US" sz="480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480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Al Tarikh"/>
              </a:rPr>
              <a:t>Parent University</a:t>
            </a:r>
            <a:endParaRPr lang="en-US" sz="48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78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87B1DD1-FE23-9DB6-B4F0-E5CBA5269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879" y="125106"/>
            <a:ext cx="6254518" cy="3229650"/>
          </a:xfrm>
          <a:prstGeom prst="rect">
            <a:avLst/>
          </a:prstGeom>
        </p:spPr>
      </p:pic>
      <p:pic>
        <p:nvPicPr>
          <p:cNvPr id="5" name="Picture 4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7A4F3C3A-771E-6883-9D9B-6C50891EF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552" y="3146023"/>
            <a:ext cx="5902658" cy="348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98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169DA-BADE-794E-AE86-DF99F3905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52" y="299981"/>
            <a:ext cx="10969969" cy="7799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/>
              </a:rPr>
              <a:t>ADvanced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/>
              </a:rPr>
              <a:t> coursework </a:t>
            </a:r>
            <a:b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/>
              </a:rPr>
            </a:b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/>
              </a:rPr>
              <a:t>expectation agreement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E98B1-1281-3043-B6E4-383A9203A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878" y="1778757"/>
            <a:ext cx="9998605" cy="448132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/>
              </a:rPr>
              <a:t>Students and parents are required to complete the Advanced Coursework Expectation Agreement, if requesting an AP and or AICE course for the 2026-2027 SY.</a:t>
            </a:r>
          </a:p>
          <a:p>
            <a:pPr lvl="2"/>
            <a:r>
              <a:rPr lang="en-US" sz="2000">
                <a:solidFill>
                  <a:schemeClr val="bg1"/>
                </a:solidFill>
                <a:latin typeface="Avenir Book"/>
              </a:rPr>
              <a:t>The MACH FORM is available via the CCHS website. REGISTRATION TAB  </a:t>
            </a:r>
          </a:p>
          <a:p>
            <a:pPr lvl="2"/>
            <a:r>
              <a:rPr lang="en-US" sz="2000">
                <a:solidFill>
                  <a:schemeClr val="bg1"/>
                </a:solidFill>
                <a:latin typeface="Avenir Book"/>
              </a:rPr>
              <a:t>Agreements will only be accepted </a:t>
            </a:r>
            <a:r>
              <a:rPr lang="en-US" sz="2000" i="1">
                <a:solidFill>
                  <a:schemeClr val="bg1"/>
                </a:solidFill>
                <a:latin typeface="Avenir Book"/>
              </a:rPr>
              <a:t>electronically via the MACH form</a:t>
            </a:r>
            <a:r>
              <a:rPr lang="en-US" sz="2000">
                <a:solidFill>
                  <a:schemeClr val="bg1"/>
                </a:solidFill>
                <a:latin typeface="Avenir Book"/>
              </a:rPr>
              <a:t>. </a:t>
            </a:r>
          </a:p>
          <a:p>
            <a:pPr lvl="2"/>
            <a:r>
              <a:rPr lang="en-US" sz="2000" dirty="0">
                <a:solidFill>
                  <a:schemeClr val="bg1"/>
                </a:solidFill>
                <a:latin typeface="Avenir Book"/>
              </a:rPr>
              <a:t>Only one (1) Agreement is required, regardless of number of AP/AICE course requests.</a:t>
            </a:r>
          </a:p>
          <a:p>
            <a:pPr lvl="2"/>
            <a:r>
              <a:rPr lang="en-US" sz="2400" b="1" u="sng">
                <a:solidFill>
                  <a:schemeClr val="bg1"/>
                </a:solidFill>
                <a:latin typeface="Avenir Book"/>
              </a:rPr>
              <a:t>Deadline for completion is March 6, 2026; deadline to notify your current 8th grade school counselor if you decide NOT to take the course is Friday, March 6, 2026. </a:t>
            </a:r>
            <a:endParaRPr lang="en-US" sz="2400">
              <a:solidFill>
                <a:schemeClr val="bg1"/>
              </a:solidFill>
              <a:latin typeface="Avenir Book"/>
            </a:endParaRPr>
          </a:p>
          <a:p>
            <a:r>
              <a:rPr lang="en-US" sz="2400">
                <a:solidFill>
                  <a:schemeClr val="bg1"/>
                </a:solidFill>
                <a:latin typeface="Avenir Book" panose="02000503020000020003" pitchFamily="2" charset="0"/>
              </a:rPr>
              <a:t>Guidelines are strictly adhered to and enforced.</a:t>
            </a:r>
          </a:p>
          <a:p>
            <a:r>
              <a:rPr lang="en-US" sz="2400">
                <a:solidFill>
                  <a:schemeClr val="bg1"/>
                </a:solidFill>
                <a:latin typeface="Avenir Book" panose="02000503020000020003" pitchFamily="2" charset="0"/>
              </a:rPr>
              <a:t>AP classes may have summer assignments; make sure to check the CCHS website for updates. </a:t>
            </a:r>
          </a:p>
          <a:p>
            <a:endParaRPr lang="en-US" sz="2400">
              <a:latin typeface="Avenir Book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A14B7-B992-F688-FE71-1F527966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46" y="1780047"/>
            <a:ext cx="319503" cy="319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A3508-5819-366A-DA61-7C8BC952C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37" y="4731383"/>
            <a:ext cx="319503" cy="319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E00D29-F9B4-EC15-91FC-2176727EC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74" y="5281869"/>
            <a:ext cx="319503" cy="3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29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0163-EB4B-D646-B59A-636C91A0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369" y="178007"/>
            <a:ext cx="7661262" cy="64196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PROGRAM applications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94BB52-9107-2843-A07F-FD692ACE40FD}"/>
              </a:ext>
            </a:extLst>
          </p:cNvPr>
          <p:cNvSpPr txBox="1"/>
          <p:nvPr/>
        </p:nvSpPr>
        <p:spPr>
          <a:xfrm>
            <a:off x="1131376" y="853945"/>
            <a:ext cx="941803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>
                <a:solidFill>
                  <a:schemeClr val="bg1"/>
                </a:solidFill>
                <a:latin typeface="Avenir Book"/>
              </a:rPr>
              <a:t>Deadline for all applications is March 6, 2026.</a:t>
            </a:r>
            <a:r>
              <a:rPr lang="en-US" sz="2000" dirty="0">
                <a:solidFill>
                  <a:schemeClr val="bg1"/>
                </a:solidFill>
                <a:latin typeface="Avenir Book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venir Book"/>
              </a:rPr>
              <a:t>Application(s) can be completed via the CCHS website under the Registration Tab.</a:t>
            </a:r>
          </a:p>
        </p:txBody>
      </p:sp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D0D54F9-CF80-451F-BA33-8E6E57AB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35" y="1653654"/>
            <a:ext cx="9242377" cy="492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54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7F1A-8578-BB42-AB50-DFAEC7ED5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695" y="167148"/>
            <a:ext cx="7939824" cy="746066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Dates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EFC08-0A39-304E-AD16-B2BD0F262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683" y="1401435"/>
            <a:ext cx="9855505" cy="52394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bg1"/>
                </a:solidFill>
                <a:ea typeface="+mn-lt"/>
                <a:cs typeface="+mn-lt"/>
              </a:rPr>
              <a:t>Week of March 2nd – School Counselors will be visiting your science classroom for </a:t>
            </a:r>
            <a:r>
              <a:rPr lang="en-US" sz="2200" u="sng">
                <a:solidFill>
                  <a:schemeClr val="bg1"/>
                </a:solidFill>
                <a:ea typeface="+mn-lt"/>
                <a:cs typeface="+mn-lt"/>
              </a:rPr>
              <a:t>online registration; if you do not take a science class on the middle school campus, Ms. Jones will meet with your personally. 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   </a:t>
            </a:r>
            <a:endParaRPr lang="en-US" sz="2400">
              <a:solidFill>
                <a:schemeClr val="bg1"/>
              </a:solidFill>
              <a:latin typeface="Gill Sans MT" panose="020B0502020104020203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   March 6, 2026 </a:t>
            </a:r>
            <a:r>
              <a:rPr lang="en-US" sz="2400">
                <a:solidFill>
                  <a:schemeClr val="bg1"/>
                </a:solidFill>
              </a:rPr>
              <a:t>- deadline for Advance Coursework Expectation Agreement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latin typeface="Avenir Black"/>
              </a:rPr>
              <a:t>  </a:t>
            </a:r>
            <a:endParaRPr lang="en-US" sz="2400">
              <a:solidFill>
                <a:schemeClr val="bg1"/>
              </a:solidFill>
              <a:latin typeface="Gill Sans MT" panose="020B0502020104020203"/>
            </a:endParaRPr>
          </a:p>
          <a:p>
            <a:r>
              <a:rPr lang="en-US" sz="2400">
                <a:solidFill>
                  <a:schemeClr val="bg1"/>
                </a:solidFill>
                <a:latin typeface="Avenir Black"/>
              </a:rPr>
              <a:t>March 6,</a:t>
            </a:r>
            <a:r>
              <a:rPr lang="en-US" sz="2400" dirty="0">
                <a:solidFill>
                  <a:schemeClr val="bg1"/>
                </a:solidFill>
                <a:latin typeface="Avenir Black"/>
              </a:rPr>
              <a:t> 2026 </a:t>
            </a:r>
            <a:r>
              <a:rPr lang="en-US" sz="2400" dirty="0">
                <a:solidFill>
                  <a:schemeClr val="bg1"/>
                </a:solidFill>
              </a:rPr>
              <a:t>-  deadline for all Applications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75F0A-7ABD-2376-51BF-38DADC389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21" y="1401659"/>
            <a:ext cx="319503" cy="319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20C6B-B40D-A82A-B61B-FC5BB2245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888" y="3113166"/>
            <a:ext cx="319503" cy="319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60C16B-444C-ACBA-F8AF-249DF1A1D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888" y="4155472"/>
            <a:ext cx="319503" cy="3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33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C466-8E53-044A-9F68-5F1F6BFA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5244603" cy="7749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/>
              <a:t>Coyote Reminders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8E8AE5-BE15-D344-8CC1-05BA62566387}"/>
              </a:ext>
            </a:extLst>
          </p:cNvPr>
          <p:cNvSpPr txBox="1"/>
          <p:nvPr/>
        </p:nvSpPr>
        <p:spPr>
          <a:xfrm>
            <a:off x="1376783" y="1512629"/>
            <a:ext cx="4977744" cy="38324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Behavioral Reminders</a:t>
            </a:r>
          </a:p>
          <a:p>
            <a:pPr marL="34290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Wireless Device/Technology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Dress Code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Tardies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Positive Choices for a Positive Day- PBIS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Academic Reminders</a:t>
            </a:r>
          </a:p>
          <a:p>
            <a:pPr marL="34290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No F’s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Missing assignments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GPA counts- ABCDF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Academic Lunch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After school tutoring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7DC939-5F82-CA4B-ABA0-E8B6C9791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265" r="15403" b="-1"/>
          <a:stretch>
            <a:fillRect/>
          </a:stretch>
        </p:blipFill>
        <p:spPr>
          <a:xfrm>
            <a:off x="6096000" y="580713"/>
            <a:ext cx="5414304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4901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7C263-DE53-3540-B9E2-394F7B48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0703" y="954923"/>
            <a:ext cx="8013842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spc="800"/>
              <a:t>College &amp; </a:t>
            </a:r>
            <a:r>
              <a:rPr lang="en-US" sz="4800" spc="800" dirty="0"/>
              <a:t>career Counselor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BA69AD3-D3DC-4A54-B4F2-D1ECA3022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48" y="4617321"/>
            <a:ext cx="6116220" cy="8418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cap="all" spc="400">
                <a:solidFill>
                  <a:schemeClr val="bg2"/>
                </a:solidFill>
              </a:rPr>
              <a:t>Karie Kwiat, 9th-12th</a:t>
            </a:r>
            <a:endParaRPr lang="en-US">
              <a:solidFill>
                <a:schemeClr val="bg2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Office is located in the Media Center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1D01E8-7B84-D640-B1D1-4C826CA91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7" t="27031" r="2754" b="13221"/>
          <a:stretch/>
        </p:blipFill>
        <p:spPr>
          <a:xfrm>
            <a:off x="6987922" y="1075775"/>
            <a:ext cx="4913263" cy="4784825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73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9D7A3-C5AB-264D-8217-EE01F455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88" y="792962"/>
            <a:ext cx="6767204" cy="173857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/>
              <a:t>Student Services support team </a:t>
            </a:r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792E87D-4047-CA48-97FA-938A9484F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70" y="2724131"/>
            <a:ext cx="511515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venir Book" panose="02000503020000020003" pitchFamily="2" charset="0"/>
              </a:rPr>
              <a:t>Allison Heck, School Nurse</a:t>
            </a:r>
          </a:p>
          <a:p>
            <a:r>
              <a:rPr lang="en-US">
                <a:latin typeface="Avenir Book" panose="02000503020000020003" pitchFamily="2" charset="0"/>
              </a:rPr>
              <a:t>Sara Franco, School Social Worker</a:t>
            </a:r>
          </a:p>
          <a:p>
            <a:r>
              <a:rPr lang="en-US">
                <a:latin typeface="Avenir Book" panose="02000503020000020003" pitchFamily="2" charset="0"/>
              </a:rPr>
              <a:t>Andrea Latimer-Chaney, School Psychologist</a:t>
            </a:r>
          </a:p>
          <a:p>
            <a:endParaRPr lang="en-US" b="1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9A1112-239E-4149-B803-9EC081E37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0946" y="2529102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6C07E-7BED-8DFC-F66A-3735D3CA1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" r="-1" b="-1"/>
          <a:stretch/>
        </p:blipFill>
        <p:spPr>
          <a:xfrm>
            <a:off x="5724287" y="2642287"/>
            <a:ext cx="3135234" cy="3131460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E326BE-F0B1-46A2-AD11-ECDEEFB38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76" y="0"/>
            <a:ext cx="4335725" cy="3532180"/>
          </a:xfrm>
          <a:custGeom>
            <a:avLst/>
            <a:gdLst>
              <a:gd name="connsiteX0" fmla="*/ 179111 w 4335725"/>
              <a:gd name="connsiteY0" fmla="*/ 0 h 3532180"/>
              <a:gd name="connsiteX1" fmla="*/ 4335725 w 4335725"/>
              <a:gd name="connsiteY1" fmla="*/ 0 h 3532180"/>
              <a:gd name="connsiteX2" fmla="*/ 4335725 w 4335725"/>
              <a:gd name="connsiteY2" fmla="*/ 2845937 h 3532180"/>
              <a:gd name="connsiteX3" fmla="*/ 4315217 w 4335725"/>
              <a:gd name="connsiteY3" fmla="*/ 2853009 h 3532180"/>
              <a:gd name="connsiteX4" fmla="*/ 4269092 w 4335725"/>
              <a:gd name="connsiteY4" fmla="*/ 2867324 h 3532180"/>
              <a:gd name="connsiteX5" fmla="*/ 4219783 w 4335725"/>
              <a:gd name="connsiteY5" fmla="*/ 2880049 h 3532180"/>
              <a:gd name="connsiteX6" fmla="*/ 4172065 w 4335725"/>
              <a:gd name="connsiteY6" fmla="*/ 2892774 h 3532180"/>
              <a:gd name="connsiteX7" fmla="*/ 4124349 w 4335725"/>
              <a:gd name="connsiteY7" fmla="*/ 2907089 h 3532180"/>
              <a:gd name="connsiteX8" fmla="*/ 4078224 w 4335725"/>
              <a:gd name="connsiteY8" fmla="*/ 2922994 h 3532180"/>
              <a:gd name="connsiteX9" fmla="*/ 4035278 w 4335725"/>
              <a:gd name="connsiteY9" fmla="*/ 2942082 h 3532180"/>
              <a:gd name="connsiteX10" fmla="*/ 3995515 w 4335725"/>
              <a:gd name="connsiteY10" fmla="*/ 2964348 h 3532180"/>
              <a:gd name="connsiteX11" fmla="*/ 3960521 w 4335725"/>
              <a:gd name="connsiteY11" fmla="*/ 2992978 h 3532180"/>
              <a:gd name="connsiteX12" fmla="*/ 3923939 w 4335725"/>
              <a:gd name="connsiteY12" fmla="*/ 3024791 h 3532180"/>
              <a:gd name="connsiteX13" fmla="*/ 3892126 w 4335725"/>
              <a:gd name="connsiteY13" fmla="*/ 3061373 h 3532180"/>
              <a:gd name="connsiteX14" fmla="*/ 3861905 w 4335725"/>
              <a:gd name="connsiteY14" fmla="*/ 3099547 h 3532180"/>
              <a:gd name="connsiteX15" fmla="*/ 3831684 w 4335725"/>
              <a:gd name="connsiteY15" fmla="*/ 3139310 h 3532180"/>
              <a:gd name="connsiteX16" fmla="*/ 3801464 w 4335725"/>
              <a:gd name="connsiteY16" fmla="*/ 3179075 h 3532180"/>
              <a:gd name="connsiteX17" fmla="*/ 3771243 w 4335725"/>
              <a:gd name="connsiteY17" fmla="*/ 3217249 h 3532180"/>
              <a:gd name="connsiteX18" fmla="*/ 3737841 w 4335725"/>
              <a:gd name="connsiteY18" fmla="*/ 3253831 h 3532180"/>
              <a:gd name="connsiteX19" fmla="*/ 3704438 w 4335725"/>
              <a:gd name="connsiteY19" fmla="*/ 3285642 h 3532180"/>
              <a:gd name="connsiteX20" fmla="*/ 3666266 w 4335725"/>
              <a:gd name="connsiteY20" fmla="*/ 3312682 h 3532180"/>
              <a:gd name="connsiteX21" fmla="*/ 3626501 w 4335725"/>
              <a:gd name="connsiteY21" fmla="*/ 3333360 h 3532180"/>
              <a:gd name="connsiteX22" fmla="*/ 3578783 w 4335725"/>
              <a:gd name="connsiteY22" fmla="*/ 3347676 h 3532180"/>
              <a:gd name="connsiteX23" fmla="*/ 3529475 w 4335725"/>
              <a:gd name="connsiteY23" fmla="*/ 3354038 h 3532180"/>
              <a:gd name="connsiteX24" fmla="*/ 3478579 w 4335725"/>
              <a:gd name="connsiteY24" fmla="*/ 3355628 h 3532180"/>
              <a:gd name="connsiteX25" fmla="*/ 3424498 w 4335725"/>
              <a:gd name="connsiteY25" fmla="*/ 3350856 h 3532180"/>
              <a:gd name="connsiteX26" fmla="*/ 3370419 w 4335725"/>
              <a:gd name="connsiteY26" fmla="*/ 3344494 h 3532180"/>
              <a:gd name="connsiteX27" fmla="*/ 3316339 w 4335725"/>
              <a:gd name="connsiteY27" fmla="*/ 3336540 h 3532180"/>
              <a:gd name="connsiteX28" fmla="*/ 3262260 w 4335725"/>
              <a:gd name="connsiteY28" fmla="*/ 3330180 h 3532180"/>
              <a:gd name="connsiteX29" fmla="*/ 3208180 w 4335725"/>
              <a:gd name="connsiteY29" fmla="*/ 3326998 h 3532180"/>
              <a:gd name="connsiteX30" fmla="*/ 3155691 w 4335725"/>
              <a:gd name="connsiteY30" fmla="*/ 3326998 h 3532180"/>
              <a:gd name="connsiteX31" fmla="*/ 3106385 w 4335725"/>
              <a:gd name="connsiteY31" fmla="*/ 3333360 h 3532180"/>
              <a:gd name="connsiteX32" fmla="*/ 3055487 w 4335725"/>
              <a:gd name="connsiteY32" fmla="*/ 3346085 h 3532180"/>
              <a:gd name="connsiteX33" fmla="*/ 3009359 w 4335725"/>
              <a:gd name="connsiteY33" fmla="*/ 3365171 h 3532180"/>
              <a:gd name="connsiteX34" fmla="*/ 2961643 w 4335725"/>
              <a:gd name="connsiteY34" fmla="*/ 3390621 h 3532180"/>
              <a:gd name="connsiteX35" fmla="*/ 2913927 w 4335725"/>
              <a:gd name="connsiteY35" fmla="*/ 3416071 h 3532180"/>
              <a:gd name="connsiteX36" fmla="*/ 2866209 w 4335725"/>
              <a:gd name="connsiteY36" fmla="*/ 3444699 h 3532180"/>
              <a:gd name="connsiteX37" fmla="*/ 2820081 w 4335725"/>
              <a:gd name="connsiteY37" fmla="*/ 3471739 h 3532180"/>
              <a:gd name="connsiteX38" fmla="*/ 2770775 w 4335725"/>
              <a:gd name="connsiteY38" fmla="*/ 3495598 h 3532180"/>
              <a:gd name="connsiteX39" fmla="*/ 2723057 w 4335725"/>
              <a:gd name="connsiteY39" fmla="*/ 3514685 h 3532180"/>
              <a:gd name="connsiteX40" fmla="*/ 2673749 w 4335725"/>
              <a:gd name="connsiteY40" fmla="*/ 3527410 h 3532180"/>
              <a:gd name="connsiteX41" fmla="*/ 2622852 w 4335725"/>
              <a:gd name="connsiteY41" fmla="*/ 3532180 h 3532180"/>
              <a:gd name="connsiteX42" fmla="*/ 2571953 w 4335725"/>
              <a:gd name="connsiteY42" fmla="*/ 3527410 h 3532180"/>
              <a:gd name="connsiteX43" fmla="*/ 2522645 w 4335725"/>
              <a:gd name="connsiteY43" fmla="*/ 3514685 h 3532180"/>
              <a:gd name="connsiteX44" fmla="*/ 2474930 w 4335725"/>
              <a:gd name="connsiteY44" fmla="*/ 3495598 h 3532180"/>
              <a:gd name="connsiteX45" fmla="*/ 2425621 w 4335725"/>
              <a:gd name="connsiteY45" fmla="*/ 3471739 h 3532180"/>
              <a:gd name="connsiteX46" fmla="*/ 2379493 w 4335725"/>
              <a:gd name="connsiteY46" fmla="*/ 3444699 h 3532180"/>
              <a:gd name="connsiteX47" fmla="*/ 2331777 w 4335725"/>
              <a:gd name="connsiteY47" fmla="*/ 3416071 h 3532180"/>
              <a:gd name="connsiteX48" fmla="*/ 2284059 w 4335725"/>
              <a:gd name="connsiteY48" fmla="*/ 3390621 h 3532180"/>
              <a:gd name="connsiteX49" fmla="*/ 2236343 w 4335725"/>
              <a:gd name="connsiteY49" fmla="*/ 3365171 h 3532180"/>
              <a:gd name="connsiteX50" fmla="*/ 2188627 w 4335725"/>
              <a:gd name="connsiteY50" fmla="*/ 3346085 h 3532180"/>
              <a:gd name="connsiteX51" fmla="*/ 2139319 w 4335725"/>
              <a:gd name="connsiteY51" fmla="*/ 3333360 h 3532180"/>
              <a:gd name="connsiteX52" fmla="*/ 2090011 w 4335725"/>
              <a:gd name="connsiteY52" fmla="*/ 3326998 h 3532180"/>
              <a:gd name="connsiteX53" fmla="*/ 2037520 w 4335725"/>
              <a:gd name="connsiteY53" fmla="*/ 3326998 h 3532180"/>
              <a:gd name="connsiteX54" fmla="*/ 1983442 w 4335725"/>
              <a:gd name="connsiteY54" fmla="*/ 3330180 h 3532180"/>
              <a:gd name="connsiteX55" fmla="*/ 1929363 w 4335725"/>
              <a:gd name="connsiteY55" fmla="*/ 3336540 h 3532180"/>
              <a:gd name="connsiteX56" fmla="*/ 1875283 w 4335725"/>
              <a:gd name="connsiteY56" fmla="*/ 3344494 h 3532180"/>
              <a:gd name="connsiteX57" fmla="*/ 1821202 w 4335725"/>
              <a:gd name="connsiteY57" fmla="*/ 3350856 h 3532180"/>
              <a:gd name="connsiteX58" fmla="*/ 1767124 w 4335725"/>
              <a:gd name="connsiteY58" fmla="*/ 3355628 h 3532180"/>
              <a:gd name="connsiteX59" fmla="*/ 1716227 w 4335725"/>
              <a:gd name="connsiteY59" fmla="*/ 3354038 h 3532180"/>
              <a:gd name="connsiteX60" fmla="*/ 1666919 w 4335725"/>
              <a:gd name="connsiteY60" fmla="*/ 3347676 h 3532180"/>
              <a:gd name="connsiteX61" fmla="*/ 1619201 w 4335725"/>
              <a:gd name="connsiteY61" fmla="*/ 3333360 h 3532180"/>
              <a:gd name="connsiteX62" fmla="*/ 1579437 w 4335725"/>
              <a:gd name="connsiteY62" fmla="*/ 3312682 h 3532180"/>
              <a:gd name="connsiteX63" fmla="*/ 1541263 w 4335725"/>
              <a:gd name="connsiteY63" fmla="*/ 3285642 h 3532180"/>
              <a:gd name="connsiteX64" fmla="*/ 1507862 w 4335725"/>
              <a:gd name="connsiteY64" fmla="*/ 3253831 h 3532180"/>
              <a:gd name="connsiteX65" fmla="*/ 1474459 w 4335725"/>
              <a:gd name="connsiteY65" fmla="*/ 3217249 h 3532180"/>
              <a:gd name="connsiteX66" fmla="*/ 1444238 w 4335725"/>
              <a:gd name="connsiteY66" fmla="*/ 3179075 h 3532180"/>
              <a:gd name="connsiteX67" fmla="*/ 1414018 w 4335725"/>
              <a:gd name="connsiteY67" fmla="*/ 3139310 h 3532180"/>
              <a:gd name="connsiteX68" fmla="*/ 1383797 w 4335725"/>
              <a:gd name="connsiteY68" fmla="*/ 3099547 h 3532180"/>
              <a:gd name="connsiteX69" fmla="*/ 1353577 w 4335725"/>
              <a:gd name="connsiteY69" fmla="*/ 3061373 h 3532180"/>
              <a:gd name="connsiteX70" fmla="*/ 1321765 w 4335725"/>
              <a:gd name="connsiteY70" fmla="*/ 3024791 h 3532180"/>
              <a:gd name="connsiteX71" fmla="*/ 1285181 w 4335725"/>
              <a:gd name="connsiteY71" fmla="*/ 2992978 h 3532180"/>
              <a:gd name="connsiteX72" fmla="*/ 1250188 w 4335725"/>
              <a:gd name="connsiteY72" fmla="*/ 2964348 h 3532180"/>
              <a:gd name="connsiteX73" fmla="*/ 1210424 w 4335725"/>
              <a:gd name="connsiteY73" fmla="*/ 2942082 h 3532180"/>
              <a:gd name="connsiteX74" fmla="*/ 1167479 w 4335725"/>
              <a:gd name="connsiteY74" fmla="*/ 2922994 h 3532180"/>
              <a:gd name="connsiteX75" fmla="*/ 1121353 w 4335725"/>
              <a:gd name="connsiteY75" fmla="*/ 2907089 h 3532180"/>
              <a:gd name="connsiteX76" fmla="*/ 1073635 w 4335725"/>
              <a:gd name="connsiteY76" fmla="*/ 2892774 h 3532180"/>
              <a:gd name="connsiteX77" fmla="*/ 1025919 w 4335725"/>
              <a:gd name="connsiteY77" fmla="*/ 2880049 h 3532180"/>
              <a:gd name="connsiteX78" fmla="*/ 976611 w 4335725"/>
              <a:gd name="connsiteY78" fmla="*/ 2867324 h 3532180"/>
              <a:gd name="connsiteX79" fmla="*/ 930485 w 4335725"/>
              <a:gd name="connsiteY79" fmla="*/ 2853009 h 3532180"/>
              <a:gd name="connsiteX80" fmla="*/ 884357 w 4335725"/>
              <a:gd name="connsiteY80" fmla="*/ 2837103 h 3532180"/>
              <a:gd name="connsiteX81" fmla="*/ 841413 w 4335725"/>
              <a:gd name="connsiteY81" fmla="*/ 2818015 h 3532180"/>
              <a:gd name="connsiteX82" fmla="*/ 803238 w 4335725"/>
              <a:gd name="connsiteY82" fmla="*/ 2794157 h 3532180"/>
              <a:gd name="connsiteX83" fmla="*/ 768245 w 4335725"/>
              <a:gd name="connsiteY83" fmla="*/ 2765527 h 3532180"/>
              <a:gd name="connsiteX84" fmla="*/ 739617 w 4335725"/>
              <a:gd name="connsiteY84" fmla="*/ 2730536 h 3532180"/>
              <a:gd name="connsiteX85" fmla="*/ 715759 w 4335725"/>
              <a:gd name="connsiteY85" fmla="*/ 2692361 h 3532180"/>
              <a:gd name="connsiteX86" fmla="*/ 696671 w 4335725"/>
              <a:gd name="connsiteY86" fmla="*/ 2649416 h 3532180"/>
              <a:gd name="connsiteX87" fmla="*/ 680766 w 4335725"/>
              <a:gd name="connsiteY87" fmla="*/ 2603290 h 3532180"/>
              <a:gd name="connsiteX88" fmla="*/ 666450 w 4335725"/>
              <a:gd name="connsiteY88" fmla="*/ 2557164 h 3532180"/>
              <a:gd name="connsiteX89" fmla="*/ 653726 w 4335725"/>
              <a:gd name="connsiteY89" fmla="*/ 2507856 h 3532180"/>
              <a:gd name="connsiteX90" fmla="*/ 641000 w 4335725"/>
              <a:gd name="connsiteY90" fmla="*/ 2460140 h 3532180"/>
              <a:gd name="connsiteX91" fmla="*/ 626685 w 4335725"/>
              <a:gd name="connsiteY91" fmla="*/ 2412422 h 3532180"/>
              <a:gd name="connsiteX92" fmla="*/ 610780 w 4335725"/>
              <a:gd name="connsiteY92" fmla="*/ 2366295 h 3532180"/>
              <a:gd name="connsiteX93" fmla="*/ 591692 w 4335725"/>
              <a:gd name="connsiteY93" fmla="*/ 2323348 h 3532180"/>
              <a:gd name="connsiteX94" fmla="*/ 569424 w 4335725"/>
              <a:gd name="connsiteY94" fmla="*/ 2283586 h 3532180"/>
              <a:gd name="connsiteX95" fmla="*/ 540796 w 4335725"/>
              <a:gd name="connsiteY95" fmla="*/ 2248593 h 3532180"/>
              <a:gd name="connsiteX96" fmla="*/ 508983 w 4335725"/>
              <a:gd name="connsiteY96" fmla="*/ 2212010 h 3532180"/>
              <a:gd name="connsiteX97" fmla="*/ 472400 w 4335725"/>
              <a:gd name="connsiteY97" fmla="*/ 2180199 h 3532180"/>
              <a:gd name="connsiteX98" fmla="*/ 432635 w 4335725"/>
              <a:gd name="connsiteY98" fmla="*/ 2149978 h 3532180"/>
              <a:gd name="connsiteX99" fmla="*/ 392872 w 4335725"/>
              <a:gd name="connsiteY99" fmla="*/ 2119758 h 3532180"/>
              <a:gd name="connsiteX100" fmla="*/ 353108 w 4335725"/>
              <a:gd name="connsiteY100" fmla="*/ 2089537 h 3532180"/>
              <a:gd name="connsiteX101" fmla="*/ 314933 w 4335725"/>
              <a:gd name="connsiteY101" fmla="*/ 2059315 h 3532180"/>
              <a:gd name="connsiteX102" fmla="*/ 278350 w 4335725"/>
              <a:gd name="connsiteY102" fmla="*/ 2025914 h 3532180"/>
              <a:gd name="connsiteX103" fmla="*/ 246539 w 4335725"/>
              <a:gd name="connsiteY103" fmla="*/ 1992513 h 3532180"/>
              <a:gd name="connsiteX104" fmla="*/ 219500 w 4335725"/>
              <a:gd name="connsiteY104" fmla="*/ 1954338 h 3532180"/>
              <a:gd name="connsiteX105" fmla="*/ 198823 w 4335725"/>
              <a:gd name="connsiteY105" fmla="*/ 1914575 h 3532180"/>
              <a:gd name="connsiteX106" fmla="*/ 184508 w 4335725"/>
              <a:gd name="connsiteY106" fmla="*/ 1866859 h 3532180"/>
              <a:gd name="connsiteX107" fmla="*/ 178145 w 4335725"/>
              <a:gd name="connsiteY107" fmla="*/ 1817551 h 3532180"/>
              <a:gd name="connsiteX108" fmla="*/ 176554 w 4335725"/>
              <a:gd name="connsiteY108" fmla="*/ 1766651 h 3532180"/>
              <a:gd name="connsiteX109" fmla="*/ 181326 w 4335725"/>
              <a:gd name="connsiteY109" fmla="*/ 1712572 h 3532180"/>
              <a:gd name="connsiteX110" fmla="*/ 187688 w 4335725"/>
              <a:gd name="connsiteY110" fmla="*/ 1658493 h 3532180"/>
              <a:gd name="connsiteX111" fmla="*/ 195640 w 4335725"/>
              <a:gd name="connsiteY111" fmla="*/ 1604413 h 3532180"/>
              <a:gd name="connsiteX112" fmla="*/ 202004 w 4335725"/>
              <a:gd name="connsiteY112" fmla="*/ 1550335 h 3532180"/>
              <a:gd name="connsiteX113" fmla="*/ 205186 w 4335725"/>
              <a:gd name="connsiteY113" fmla="*/ 1496256 h 3532180"/>
              <a:gd name="connsiteX114" fmla="*/ 205186 w 4335725"/>
              <a:gd name="connsiteY114" fmla="*/ 1443766 h 3532180"/>
              <a:gd name="connsiteX115" fmla="*/ 198823 w 4335725"/>
              <a:gd name="connsiteY115" fmla="*/ 1394460 h 3532180"/>
              <a:gd name="connsiteX116" fmla="*/ 186098 w 4335725"/>
              <a:gd name="connsiteY116" fmla="*/ 1345152 h 3532180"/>
              <a:gd name="connsiteX117" fmla="*/ 167011 w 4335725"/>
              <a:gd name="connsiteY117" fmla="*/ 1299024 h 3532180"/>
              <a:gd name="connsiteX118" fmla="*/ 143153 w 4335725"/>
              <a:gd name="connsiteY118" fmla="*/ 1251308 h 3532180"/>
              <a:gd name="connsiteX119" fmla="*/ 116112 w 4335725"/>
              <a:gd name="connsiteY119" fmla="*/ 1203592 h 3532180"/>
              <a:gd name="connsiteX120" fmla="*/ 87483 w 4335725"/>
              <a:gd name="connsiteY120" fmla="*/ 1155874 h 3532180"/>
              <a:gd name="connsiteX121" fmla="*/ 60443 w 4335725"/>
              <a:gd name="connsiteY121" fmla="*/ 1109746 h 3532180"/>
              <a:gd name="connsiteX122" fmla="*/ 36583 w 4335725"/>
              <a:gd name="connsiteY122" fmla="*/ 1060441 h 3532180"/>
              <a:gd name="connsiteX123" fmla="*/ 17498 w 4335725"/>
              <a:gd name="connsiteY123" fmla="*/ 1012723 h 3532180"/>
              <a:gd name="connsiteX124" fmla="*/ 4773 w 4335725"/>
              <a:gd name="connsiteY124" fmla="*/ 963415 h 3532180"/>
              <a:gd name="connsiteX125" fmla="*/ 0 w 4335725"/>
              <a:gd name="connsiteY125" fmla="*/ 912516 h 3532180"/>
              <a:gd name="connsiteX126" fmla="*/ 4773 w 4335725"/>
              <a:gd name="connsiteY126" fmla="*/ 861620 h 3532180"/>
              <a:gd name="connsiteX127" fmla="*/ 17498 w 4335725"/>
              <a:gd name="connsiteY127" fmla="*/ 812312 h 3532180"/>
              <a:gd name="connsiteX128" fmla="*/ 36583 w 4335725"/>
              <a:gd name="connsiteY128" fmla="*/ 764594 h 3532180"/>
              <a:gd name="connsiteX129" fmla="*/ 60443 w 4335725"/>
              <a:gd name="connsiteY129" fmla="*/ 715288 h 3532180"/>
              <a:gd name="connsiteX130" fmla="*/ 87483 w 4335725"/>
              <a:gd name="connsiteY130" fmla="*/ 669160 h 3532180"/>
              <a:gd name="connsiteX131" fmla="*/ 116112 w 4335725"/>
              <a:gd name="connsiteY131" fmla="*/ 621444 h 3532180"/>
              <a:gd name="connsiteX132" fmla="*/ 143153 w 4335725"/>
              <a:gd name="connsiteY132" fmla="*/ 573726 h 3532180"/>
              <a:gd name="connsiteX133" fmla="*/ 167011 w 4335725"/>
              <a:gd name="connsiteY133" fmla="*/ 526010 h 3532180"/>
              <a:gd name="connsiteX134" fmla="*/ 186098 w 4335725"/>
              <a:gd name="connsiteY134" fmla="*/ 479882 h 3532180"/>
              <a:gd name="connsiteX135" fmla="*/ 198823 w 4335725"/>
              <a:gd name="connsiteY135" fmla="*/ 430575 h 3532180"/>
              <a:gd name="connsiteX136" fmla="*/ 205186 w 4335725"/>
              <a:gd name="connsiteY136" fmla="*/ 381268 h 3532180"/>
              <a:gd name="connsiteX137" fmla="*/ 205186 w 4335725"/>
              <a:gd name="connsiteY137" fmla="*/ 328780 h 3532180"/>
              <a:gd name="connsiteX138" fmla="*/ 202004 w 4335725"/>
              <a:gd name="connsiteY138" fmla="*/ 274700 h 3532180"/>
              <a:gd name="connsiteX139" fmla="*/ 195640 w 4335725"/>
              <a:gd name="connsiteY139" fmla="*/ 220621 h 3532180"/>
              <a:gd name="connsiteX140" fmla="*/ 187688 w 4335725"/>
              <a:gd name="connsiteY140" fmla="*/ 166541 h 3532180"/>
              <a:gd name="connsiteX141" fmla="*/ 181326 w 4335725"/>
              <a:gd name="connsiteY141" fmla="*/ 112462 h 3532180"/>
              <a:gd name="connsiteX142" fmla="*/ 176554 w 4335725"/>
              <a:gd name="connsiteY142" fmla="*/ 58383 h 3532180"/>
              <a:gd name="connsiteX143" fmla="*/ 178145 w 4335725"/>
              <a:gd name="connsiteY143" fmla="*/ 748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335725" h="3532180">
                <a:moveTo>
                  <a:pt x="179111" y="0"/>
                </a:moveTo>
                <a:lnTo>
                  <a:pt x="4335725" y="0"/>
                </a:lnTo>
                <a:lnTo>
                  <a:pt x="4335725" y="2845937"/>
                </a:lnTo>
                <a:lnTo>
                  <a:pt x="4315217" y="2853009"/>
                </a:lnTo>
                <a:lnTo>
                  <a:pt x="4269092" y="2867324"/>
                </a:lnTo>
                <a:lnTo>
                  <a:pt x="4219783" y="2880049"/>
                </a:lnTo>
                <a:lnTo>
                  <a:pt x="4172065" y="2892774"/>
                </a:lnTo>
                <a:lnTo>
                  <a:pt x="4124349" y="2907089"/>
                </a:lnTo>
                <a:lnTo>
                  <a:pt x="4078224" y="2922994"/>
                </a:lnTo>
                <a:lnTo>
                  <a:pt x="4035278" y="2942082"/>
                </a:lnTo>
                <a:lnTo>
                  <a:pt x="3995515" y="2964348"/>
                </a:lnTo>
                <a:lnTo>
                  <a:pt x="3960521" y="2992978"/>
                </a:lnTo>
                <a:lnTo>
                  <a:pt x="3923939" y="3024791"/>
                </a:lnTo>
                <a:lnTo>
                  <a:pt x="3892126" y="3061373"/>
                </a:lnTo>
                <a:lnTo>
                  <a:pt x="3861905" y="3099547"/>
                </a:lnTo>
                <a:lnTo>
                  <a:pt x="3831684" y="3139310"/>
                </a:lnTo>
                <a:lnTo>
                  <a:pt x="3801464" y="3179075"/>
                </a:lnTo>
                <a:lnTo>
                  <a:pt x="3771243" y="3217249"/>
                </a:lnTo>
                <a:lnTo>
                  <a:pt x="3737841" y="3253831"/>
                </a:lnTo>
                <a:lnTo>
                  <a:pt x="3704438" y="3285642"/>
                </a:lnTo>
                <a:lnTo>
                  <a:pt x="3666266" y="3312682"/>
                </a:lnTo>
                <a:lnTo>
                  <a:pt x="3626501" y="3333360"/>
                </a:lnTo>
                <a:lnTo>
                  <a:pt x="3578783" y="3347676"/>
                </a:lnTo>
                <a:lnTo>
                  <a:pt x="3529475" y="3354038"/>
                </a:lnTo>
                <a:lnTo>
                  <a:pt x="3478579" y="3355628"/>
                </a:lnTo>
                <a:lnTo>
                  <a:pt x="3424498" y="3350856"/>
                </a:lnTo>
                <a:lnTo>
                  <a:pt x="3370419" y="3344494"/>
                </a:lnTo>
                <a:lnTo>
                  <a:pt x="3316339" y="3336540"/>
                </a:lnTo>
                <a:lnTo>
                  <a:pt x="3262260" y="3330180"/>
                </a:lnTo>
                <a:lnTo>
                  <a:pt x="3208180" y="3326998"/>
                </a:lnTo>
                <a:lnTo>
                  <a:pt x="3155691" y="3326998"/>
                </a:lnTo>
                <a:lnTo>
                  <a:pt x="3106385" y="3333360"/>
                </a:lnTo>
                <a:lnTo>
                  <a:pt x="3055487" y="3346085"/>
                </a:lnTo>
                <a:lnTo>
                  <a:pt x="3009359" y="3365171"/>
                </a:lnTo>
                <a:lnTo>
                  <a:pt x="2961643" y="3390621"/>
                </a:lnTo>
                <a:lnTo>
                  <a:pt x="2913927" y="3416071"/>
                </a:lnTo>
                <a:lnTo>
                  <a:pt x="2866209" y="3444699"/>
                </a:lnTo>
                <a:lnTo>
                  <a:pt x="2820081" y="3471739"/>
                </a:lnTo>
                <a:lnTo>
                  <a:pt x="2770775" y="3495598"/>
                </a:lnTo>
                <a:lnTo>
                  <a:pt x="2723057" y="3514685"/>
                </a:lnTo>
                <a:lnTo>
                  <a:pt x="2673749" y="3527410"/>
                </a:lnTo>
                <a:lnTo>
                  <a:pt x="2622852" y="3532180"/>
                </a:lnTo>
                <a:lnTo>
                  <a:pt x="2571953" y="3527410"/>
                </a:lnTo>
                <a:lnTo>
                  <a:pt x="2522645" y="3514685"/>
                </a:lnTo>
                <a:lnTo>
                  <a:pt x="2474930" y="3495598"/>
                </a:lnTo>
                <a:lnTo>
                  <a:pt x="2425621" y="3471739"/>
                </a:lnTo>
                <a:lnTo>
                  <a:pt x="2379493" y="3444699"/>
                </a:lnTo>
                <a:lnTo>
                  <a:pt x="2331777" y="3416071"/>
                </a:lnTo>
                <a:lnTo>
                  <a:pt x="2284059" y="3390621"/>
                </a:lnTo>
                <a:lnTo>
                  <a:pt x="2236343" y="3365171"/>
                </a:lnTo>
                <a:lnTo>
                  <a:pt x="2188627" y="3346085"/>
                </a:lnTo>
                <a:lnTo>
                  <a:pt x="2139319" y="3333360"/>
                </a:lnTo>
                <a:lnTo>
                  <a:pt x="2090011" y="3326998"/>
                </a:lnTo>
                <a:lnTo>
                  <a:pt x="2037520" y="3326998"/>
                </a:lnTo>
                <a:lnTo>
                  <a:pt x="1983442" y="3330180"/>
                </a:lnTo>
                <a:lnTo>
                  <a:pt x="1929363" y="3336540"/>
                </a:lnTo>
                <a:lnTo>
                  <a:pt x="1875283" y="3344494"/>
                </a:lnTo>
                <a:lnTo>
                  <a:pt x="1821202" y="3350856"/>
                </a:lnTo>
                <a:lnTo>
                  <a:pt x="1767124" y="3355628"/>
                </a:lnTo>
                <a:lnTo>
                  <a:pt x="1716227" y="3354038"/>
                </a:lnTo>
                <a:lnTo>
                  <a:pt x="1666919" y="3347676"/>
                </a:lnTo>
                <a:lnTo>
                  <a:pt x="1619201" y="3333360"/>
                </a:lnTo>
                <a:lnTo>
                  <a:pt x="1579437" y="3312682"/>
                </a:lnTo>
                <a:lnTo>
                  <a:pt x="1541263" y="3285642"/>
                </a:lnTo>
                <a:lnTo>
                  <a:pt x="1507862" y="3253831"/>
                </a:lnTo>
                <a:lnTo>
                  <a:pt x="1474459" y="3217249"/>
                </a:lnTo>
                <a:lnTo>
                  <a:pt x="1444238" y="3179075"/>
                </a:lnTo>
                <a:lnTo>
                  <a:pt x="1414018" y="3139310"/>
                </a:lnTo>
                <a:lnTo>
                  <a:pt x="1383797" y="3099547"/>
                </a:lnTo>
                <a:lnTo>
                  <a:pt x="1353577" y="3061373"/>
                </a:lnTo>
                <a:lnTo>
                  <a:pt x="1321765" y="3024791"/>
                </a:lnTo>
                <a:lnTo>
                  <a:pt x="1285181" y="2992978"/>
                </a:lnTo>
                <a:lnTo>
                  <a:pt x="1250188" y="2964348"/>
                </a:lnTo>
                <a:lnTo>
                  <a:pt x="1210424" y="2942082"/>
                </a:lnTo>
                <a:lnTo>
                  <a:pt x="1167479" y="2922994"/>
                </a:lnTo>
                <a:lnTo>
                  <a:pt x="1121353" y="2907089"/>
                </a:lnTo>
                <a:lnTo>
                  <a:pt x="1073635" y="2892774"/>
                </a:lnTo>
                <a:lnTo>
                  <a:pt x="1025919" y="2880049"/>
                </a:lnTo>
                <a:lnTo>
                  <a:pt x="976611" y="2867324"/>
                </a:lnTo>
                <a:lnTo>
                  <a:pt x="930485" y="2853009"/>
                </a:lnTo>
                <a:lnTo>
                  <a:pt x="884357" y="2837103"/>
                </a:lnTo>
                <a:lnTo>
                  <a:pt x="841413" y="2818015"/>
                </a:lnTo>
                <a:lnTo>
                  <a:pt x="803238" y="2794157"/>
                </a:lnTo>
                <a:lnTo>
                  <a:pt x="768245" y="2765527"/>
                </a:lnTo>
                <a:lnTo>
                  <a:pt x="739617" y="2730536"/>
                </a:lnTo>
                <a:lnTo>
                  <a:pt x="715759" y="2692361"/>
                </a:lnTo>
                <a:lnTo>
                  <a:pt x="696671" y="2649416"/>
                </a:lnTo>
                <a:lnTo>
                  <a:pt x="680766" y="2603290"/>
                </a:lnTo>
                <a:lnTo>
                  <a:pt x="666450" y="2557164"/>
                </a:lnTo>
                <a:lnTo>
                  <a:pt x="653726" y="2507856"/>
                </a:lnTo>
                <a:lnTo>
                  <a:pt x="641000" y="2460140"/>
                </a:lnTo>
                <a:lnTo>
                  <a:pt x="626685" y="2412422"/>
                </a:lnTo>
                <a:lnTo>
                  <a:pt x="610780" y="2366295"/>
                </a:lnTo>
                <a:lnTo>
                  <a:pt x="591692" y="2323348"/>
                </a:lnTo>
                <a:lnTo>
                  <a:pt x="569424" y="2283586"/>
                </a:lnTo>
                <a:lnTo>
                  <a:pt x="540796" y="2248593"/>
                </a:lnTo>
                <a:lnTo>
                  <a:pt x="508983" y="2212010"/>
                </a:lnTo>
                <a:lnTo>
                  <a:pt x="472400" y="2180199"/>
                </a:lnTo>
                <a:lnTo>
                  <a:pt x="432635" y="2149978"/>
                </a:lnTo>
                <a:lnTo>
                  <a:pt x="392872" y="2119758"/>
                </a:lnTo>
                <a:lnTo>
                  <a:pt x="353108" y="2089537"/>
                </a:lnTo>
                <a:lnTo>
                  <a:pt x="314933" y="2059315"/>
                </a:lnTo>
                <a:lnTo>
                  <a:pt x="278350" y="2025914"/>
                </a:lnTo>
                <a:lnTo>
                  <a:pt x="246539" y="1992513"/>
                </a:lnTo>
                <a:lnTo>
                  <a:pt x="219500" y="1954338"/>
                </a:lnTo>
                <a:lnTo>
                  <a:pt x="198823" y="1914575"/>
                </a:lnTo>
                <a:lnTo>
                  <a:pt x="184508" y="1866859"/>
                </a:lnTo>
                <a:lnTo>
                  <a:pt x="178145" y="1817551"/>
                </a:lnTo>
                <a:lnTo>
                  <a:pt x="176554" y="1766651"/>
                </a:lnTo>
                <a:lnTo>
                  <a:pt x="181326" y="1712572"/>
                </a:lnTo>
                <a:lnTo>
                  <a:pt x="187688" y="1658493"/>
                </a:lnTo>
                <a:lnTo>
                  <a:pt x="195640" y="1604413"/>
                </a:lnTo>
                <a:lnTo>
                  <a:pt x="202004" y="1550335"/>
                </a:lnTo>
                <a:lnTo>
                  <a:pt x="205186" y="1496256"/>
                </a:lnTo>
                <a:lnTo>
                  <a:pt x="205186" y="1443766"/>
                </a:lnTo>
                <a:lnTo>
                  <a:pt x="198823" y="1394460"/>
                </a:lnTo>
                <a:lnTo>
                  <a:pt x="186098" y="1345152"/>
                </a:lnTo>
                <a:lnTo>
                  <a:pt x="167011" y="1299024"/>
                </a:lnTo>
                <a:lnTo>
                  <a:pt x="143153" y="1251308"/>
                </a:lnTo>
                <a:lnTo>
                  <a:pt x="116112" y="1203592"/>
                </a:lnTo>
                <a:lnTo>
                  <a:pt x="87483" y="1155874"/>
                </a:lnTo>
                <a:lnTo>
                  <a:pt x="60443" y="1109746"/>
                </a:lnTo>
                <a:lnTo>
                  <a:pt x="36583" y="1060441"/>
                </a:lnTo>
                <a:lnTo>
                  <a:pt x="17498" y="1012723"/>
                </a:lnTo>
                <a:lnTo>
                  <a:pt x="4773" y="963415"/>
                </a:lnTo>
                <a:lnTo>
                  <a:pt x="0" y="912516"/>
                </a:lnTo>
                <a:lnTo>
                  <a:pt x="4773" y="861620"/>
                </a:lnTo>
                <a:lnTo>
                  <a:pt x="17498" y="812312"/>
                </a:lnTo>
                <a:lnTo>
                  <a:pt x="36583" y="764594"/>
                </a:lnTo>
                <a:lnTo>
                  <a:pt x="60443" y="715288"/>
                </a:lnTo>
                <a:lnTo>
                  <a:pt x="87483" y="669160"/>
                </a:lnTo>
                <a:lnTo>
                  <a:pt x="116112" y="621444"/>
                </a:lnTo>
                <a:lnTo>
                  <a:pt x="143153" y="573726"/>
                </a:lnTo>
                <a:lnTo>
                  <a:pt x="167011" y="526010"/>
                </a:lnTo>
                <a:lnTo>
                  <a:pt x="186098" y="479882"/>
                </a:lnTo>
                <a:lnTo>
                  <a:pt x="198823" y="430575"/>
                </a:lnTo>
                <a:lnTo>
                  <a:pt x="205186" y="381268"/>
                </a:lnTo>
                <a:lnTo>
                  <a:pt x="205186" y="328780"/>
                </a:lnTo>
                <a:lnTo>
                  <a:pt x="202004" y="274700"/>
                </a:lnTo>
                <a:lnTo>
                  <a:pt x="195640" y="220621"/>
                </a:lnTo>
                <a:lnTo>
                  <a:pt x="187688" y="166541"/>
                </a:lnTo>
                <a:lnTo>
                  <a:pt x="181326" y="112462"/>
                </a:lnTo>
                <a:lnTo>
                  <a:pt x="176554" y="58383"/>
                </a:lnTo>
                <a:lnTo>
                  <a:pt x="178145" y="74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33A72-4372-9EB1-D9DD-CC7028F69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17" b="1366"/>
          <a:stretch/>
        </p:blipFill>
        <p:spPr>
          <a:xfrm>
            <a:off x="7959581" y="10"/>
            <a:ext cx="4232421" cy="3428990"/>
          </a:xfrm>
          <a:custGeom>
            <a:avLst/>
            <a:gdLst/>
            <a:ahLst/>
            <a:cxnLst/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F4E094D-2FC9-46CE-8205-CFF6D52B1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2017" y="3754146"/>
            <a:ext cx="3309983" cy="3103853"/>
          </a:xfrm>
          <a:custGeom>
            <a:avLst/>
            <a:gdLst>
              <a:gd name="connsiteX0" fmla="*/ 2022059 w 3309983"/>
              <a:gd name="connsiteY0" fmla="*/ 0 h 3103853"/>
              <a:gd name="connsiteX1" fmla="*/ 2061297 w 3309983"/>
              <a:gd name="connsiteY1" fmla="*/ 3678 h 3103853"/>
              <a:gd name="connsiteX2" fmla="*/ 2099311 w 3309983"/>
              <a:gd name="connsiteY2" fmla="*/ 13488 h 3103853"/>
              <a:gd name="connsiteX3" fmla="*/ 2136099 w 3309983"/>
              <a:gd name="connsiteY3" fmla="*/ 28203 h 3103853"/>
              <a:gd name="connsiteX4" fmla="*/ 2174111 w 3309983"/>
              <a:gd name="connsiteY4" fmla="*/ 46597 h 3103853"/>
              <a:gd name="connsiteX5" fmla="*/ 2209672 w 3309983"/>
              <a:gd name="connsiteY5" fmla="*/ 67443 h 3103853"/>
              <a:gd name="connsiteX6" fmla="*/ 2246460 w 3309983"/>
              <a:gd name="connsiteY6" fmla="*/ 89515 h 3103853"/>
              <a:gd name="connsiteX7" fmla="*/ 2283247 w 3309983"/>
              <a:gd name="connsiteY7" fmla="*/ 109134 h 3103853"/>
              <a:gd name="connsiteX8" fmla="*/ 2320033 w 3309983"/>
              <a:gd name="connsiteY8" fmla="*/ 128755 h 3103853"/>
              <a:gd name="connsiteX9" fmla="*/ 2355594 w 3309983"/>
              <a:gd name="connsiteY9" fmla="*/ 143469 h 3103853"/>
              <a:gd name="connsiteX10" fmla="*/ 2394834 w 3309983"/>
              <a:gd name="connsiteY10" fmla="*/ 153279 h 3103853"/>
              <a:gd name="connsiteX11" fmla="*/ 2432846 w 3309983"/>
              <a:gd name="connsiteY11" fmla="*/ 158184 h 3103853"/>
              <a:gd name="connsiteX12" fmla="*/ 2473311 w 3309983"/>
              <a:gd name="connsiteY12" fmla="*/ 158184 h 3103853"/>
              <a:gd name="connsiteX13" fmla="*/ 2515004 w 3309983"/>
              <a:gd name="connsiteY13" fmla="*/ 155732 h 3103853"/>
              <a:gd name="connsiteX14" fmla="*/ 2556695 w 3309983"/>
              <a:gd name="connsiteY14" fmla="*/ 150827 h 3103853"/>
              <a:gd name="connsiteX15" fmla="*/ 2598388 w 3309983"/>
              <a:gd name="connsiteY15" fmla="*/ 144696 h 3103853"/>
              <a:gd name="connsiteX16" fmla="*/ 2640079 w 3309983"/>
              <a:gd name="connsiteY16" fmla="*/ 139791 h 3103853"/>
              <a:gd name="connsiteX17" fmla="*/ 2681772 w 3309983"/>
              <a:gd name="connsiteY17" fmla="*/ 136111 h 3103853"/>
              <a:gd name="connsiteX18" fmla="*/ 2721011 w 3309983"/>
              <a:gd name="connsiteY18" fmla="*/ 137338 h 3103853"/>
              <a:gd name="connsiteX19" fmla="*/ 2759024 w 3309983"/>
              <a:gd name="connsiteY19" fmla="*/ 142243 h 3103853"/>
              <a:gd name="connsiteX20" fmla="*/ 2795812 w 3309983"/>
              <a:gd name="connsiteY20" fmla="*/ 153279 h 3103853"/>
              <a:gd name="connsiteX21" fmla="*/ 2826468 w 3309983"/>
              <a:gd name="connsiteY21" fmla="*/ 169220 h 3103853"/>
              <a:gd name="connsiteX22" fmla="*/ 2855897 w 3309983"/>
              <a:gd name="connsiteY22" fmla="*/ 190066 h 3103853"/>
              <a:gd name="connsiteX23" fmla="*/ 2881648 w 3309983"/>
              <a:gd name="connsiteY23" fmla="*/ 214590 h 3103853"/>
              <a:gd name="connsiteX24" fmla="*/ 2907399 w 3309983"/>
              <a:gd name="connsiteY24" fmla="*/ 242793 h 3103853"/>
              <a:gd name="connsiteX25" fmla="*/ 2930697 w 3309983"/>
              <a:gd name="connsiteY25" fmla="*/ 272223 h 3103853"/>
              <a:gd name="connsiteX26" fmla="*/ 2953995 w 3309983"/>
              <a:gd name="connsiteY26" fmla="*/ 302879 h 3103853"/>
              <a:gd name="connsiteX27" fmla="*/ 2977294 w 3309983"/>
              <a:gd name="connsiteY27" fmla="*/ 333535 h 3103853"/>
              <a:gd name="connsiteX28" fmla="*/ 3000592 w 3309983"/>
              <a:gd name="connsiteY28" fmla="*/ 362964 h 3103853"/>
              <a:gd name="connsiteX29" fmla="*/ 3025118 w 3309983"/>
              <a:gd name="connsiteY29" fmla="*/ 391167 h 3103853"/>
              <a:gd name="connsiteX30" fmla="*/ 3053321 w 3309983"/>
              <a:gd name="connsiteY30" fmla="*/ 415693 h 3103853"/>
              <a:gd name="connsiteX31" fmla="*/ 3080299 w 3309983"/>
              <a:gd name="connsiteY31" fmla="*/ 437765 h 3103853"/>
              <a:gd name="connsiteX32" fmla="*/ 3110953 w 3309983"/>
              <a:gd name="connsiteY32" fmla="*/ 454931 h 3103853"/>
              <a:gd name="connsiteX33" fmla="*/ 3144062 w 3309983"/>
              <a:gd name="connsiteY33" fmla="*/ 469646 h 3103853"/>
              <a:gd name="connsiteX34" fmla="*/ 3179622 w 3309983"/>
              <a:gd name="connsiteY34" fmla="*/ 481908 h 3103853"/>
              <a:gd name="connsiteX35" fmla="*/ 3216409 w 3309983"/>
              <a:gd name="connsiteY35" fmla="*/ 492944 h 3103853"/>
              <a:gd name="connsiteX36" fmla="*/ 3253196 w 3309983"/>
              <a:gd name="connsiteY36" fmla="*/ 502755 h 3103853"/>
              <a:gd name="connsiteX37" fmla="*/ 3291210 w 3309983"/>
              <a:gd name="connsiteY37" fmla="*/ 512565 h 3103853"/>
              <a:gd name="connsiteX38" fmla="*/ 3309983 w 3309983"/>
              <a:gd name="connsiteY38" fmla="*/ 518391 h 3103853"/>
              <a:gd name="connsiteX39" fmla="*/ 3309983 w 3309983"/>
              <a:gd name="connsiteY39" fmla="*/ 3103853 h 3103853"/>
              <a:gd name="connsiteX40" fmla="*/ 454246 w 3309983"/>
              <a:gd name="connsiteY40" fmla="*/ 3103853 h 3103853"/>
              <a:gd name="connsiteX41" fmla="*/ 438991 w 3309983"/>
              <a:gd name="connsiteY41" fmla="*/ 3076613 h 3103853"/>
              <a:gd name="connsiteX42" fmla="*/ 416921 w 3309983"/>
              <a:gd name="connsiteY42" fmla="*/ 3049636 h 3103853"/>
              <a:gd name="connsiteX43" fmla="*/ 392395 w 3309983"/>
              <a:gd name="connsiteY43" fmla="*/ 3021432 h 3103853"/>
              <a:gd name="connsiteX44" fmla="*/ 364192 w 3309983"/>
              <a:gd name="connsiteY44" fmla="*/ 2996908 h 3103853"/>
              <a:gd name="connsiteX45" fmla="*/ 333535 w 3309983"/>
              <a:gd name="connsiteY45" fmla="*/ 2973610 h 3103853"/>
              <a:gd name="connsiteX46" fmla="*/ 302880 w 3309983"/>
              <a:gd name="connsiteY46" fmla="*/ 2950312 h 3103853"/>
              <a:gd name="connsiteX47" fmla="*/ 272224 w 3309983"/>
              <a:gd name="connsiteY47" fmla="*/ 2927014 h 3103853"/>
              <a:gd name="connsiteX48" fmla="*/ 242794 w 3309983"/>
              <a:gd name="connsiteY48" fmla="*/ 2903714 h 3103853"/>
              <a:gd name="connsiteX49" fmla="*/ 214591 w 3309983"/>
              <a:gd name="connsiteY49" fmla="*/ 2877964 h 3103853"/>
              <a:gd name="connsiteX50" fmla="*/ 190066 w 3309983"/>
              <a:gd name="connsiteY50" fmla="*/ 2852214 h 3103853"/>
              <a:gd name="connsiteX51" fmla="*/ 169221 w 3309983"/>
              <a:gd name="connsiteY51" fmla="*/ 2822783 h 3103853"/>
              <a:gd name="connsiteX52" fmla="*/ 153281 w 3309983"/>
              <a:gd name="connsiteY52" fmla="*/ 2792128 h 3103853"/>
              <a:gd name="connsiteX53" fmla="*/ 142244 w 3309983"/>
              <a:gd name="connsiteY53" fmla="*/ 2755342 h 3103853"/>
              <a:gd name="connsiteX54" fmla="*/ 137339 w 3309983"/>
              <a:gd name="connsiteY54" fmla="*/ 2717328 h 3103853"/>
              <a:gd name="connsiteX55" fmla="*/ 136112 w 3309983"/>
              <a:gd name="connsiteY55" fmla="*/ 2678088 h 3103853"/>
              <a:gd name="connsiteX56" fmla="*/ 139791 w 3309983"/>
              <a:gd name="connsiteY56" fmla="*/ 2636396 h 3103853"/>
              <a:gd name="connsiteX57" fmla="*/ 144696 w 3309983"/>
              <a:gd name="connsiteY57" fmla="*/ 2594705 h 3103853"/>
              <a:gd name="connsiteX58" fmla="*/ 150827 w 3309983"/>
              <a:gd name="connsiteY58" fmla="*/ 2553012 h 3103853"/>
              <a:gd name="connsiteX59" fmla="*/ 155732 w 3309983"/>
              <a:gd name="connsiteY59" fmla="*/ 2511321 h 3103853"/>
              <a:gd name="connsiteX60" fmla="*/ 158185 w 3309983"/>
              <a:gd name="connsiteY60" fmla="*/ 2469629 h 3103853"/>
              <a:gd name="connsiteX61" fmla="*/ 158185 w 3309983"/>
              <a:gd name="connsiteY61" fmla="*/ 2429163 h 3103853"/>
              <a:gd name="connsiteX62" fmla="*/ 153281 w 3309983"/>
              <a:gd name="connsiteY62" fmla="*/ 2391151 h 3103853"/>
              <a:gd name="connsiteX63" fmla="*/ 143470 w 3309983"/>
              <a:gd name="connsiteY63" fmla="*/ 2353137 h 3103853"/>
              <a:gd name="connsiteX64" fmla="*/ 128755 w 3309983"/>
              <a:gd name="connsiteY64" fmla="*/ 2317576 h 3103853"/>
              <a:gd name="connsiteX65" fmla="*/ 110362 w 3309983"/>
              <a:gd name="connsiteY65" fmla="*/ 2280789 h 3103853"/>
              <a:gd name="connsiteX66" fmla="*/ 89515 w 3309983"/>
              <a:gd name="connsiteY66" fmla="*/ 2244004 h 3103853"/>
              <a:gd name="connsiteX67" fmla="*/ 67444 w 3309983"/>
              <a:gd name="connsiteY67" fmla="*/ 2207216 h 3103853"/>
              <a:gd name="connsiteX68" fmla="*/ 46598 w 3309983"/>
              <a:gd name="connsiteY68" fmla="*/ 2171654 h 3103853"/>
              <a:gd name="connsiteX69" fmla="*/ 28203 w 3309983"/>
              <a:gd name="connsiteY69" fmla="*/ 2133642 h 3103853"/>
              <a:gd name="connsiteX70" fmla="*/ 13490 w 3309983"/>
              <a:gd name="connsiteY70" fmla="*/ 2096855 h 3103853"/>
              <a:gd name="connsiteX71" fmla="*/ 3680 w 3309983"/>
              <a:gd name="connsiteY71" fmla="*/ 2058841 h 3103853"/>
              <a:gd name="connsiteX72" fmla="*/ 0 w 3309983"/>
              <a:gd name="connsiteY72" fmla="*/ 2019602 h 3103853"/>
              <a:gd name="connsiteX73" fmla="*/ 3680 w 3309983"/>
              <a:gd name="connsiteY73" fmla="*/ 1980363 h 3103853"/>
              <a:gd name="connsiteX74" fmla="*/ 13490 w 3309983"/>
              <a:gd name="connsiteY74" fmla="*/ 1942350 h 3103853"/>
              <a:gd name="connsiteX75" fmla="*/ 28203 w 3309983"/>
              <a:gd name="connsiteY75" fmla="*/ 1905563 h 3103853"/>
              <a:gd name="connsiteX76" fmla="*/ 46598 w 3309983"/>
              <a:gd name="connsiteY76" fmla="*/ 1867550 h 3103853"/>
              <a:gd name="connsiteX77" fmla="*/ 67444 w 3309983"/>
              <a:gd name="connsiteY77" fmla="*/ 1831989 h 3103853"/>
              <a:gd name="connsiteX78" fmla="*/ 89515 w 3309983"/>
              <a:gd name="connsiteY78" fmla="*/ 1795203 h 3103853"/>
              <a:gd name="connsiteX79" fmla="*/ 110362 w 3309983"/>
              <a:gd name="connsiteY79" fmla="*/ 1758415 h 3103853"/>
              <a:gd name="connsiteX80" fmla="*/ 128755 w 3309983"/>
              <a:gd name="connsiteY80" fmla="*/ 1721629 h 3103853"/>
              <a:gd name="connsiteX81" fmla="*/ 143470 w 3309983"/>
              <a:gd name="connsiteY81" fmla="*/ 1686067 h 3103853"/>
              <a:gd name="connsiteX82" fmla="*/ 153281 w 3309983"/>
              <a:gd name="connsiteY82" fmla="*/ 1648054 h 3103853"/>
              <a:gd name="connsiteX83" fmla="*/ 158185 w 3309983"/>
              <a:gd name="connsiteY83" fmla="*/ 1610042 h 3103853"/>
              <a:gd name="connsiteX84" fmla="*/ 158185 w 3309983"/>
              <a:gd name="connsiteY84" fmla="*/ 1569576 h 3103853"/>
              <a:gd name="connsiteX85" fmla="*/ 155732 w 3309983"/>
              <a:gd name="connsiteY85" fmla="*/ 1527883 h 3103853"/>
              <a:gd name="connsiteX86" fmla="*/ 150827 w 3309983"/>
              <a:gd name="connsiteY86" fmla="*/ 1486192 h 3103853"/>
              <a:gd name="connsiteX87" fmla="*/ 144696 w 3309983"/>
              <a:gd name="connsiteY87" fmla="*/ 1444499 h 3103853"/>
              <a:gd name="connsiteX88" fmla="*/ 139791 w 3309983"/>
              <a:gd name="connsiteY88" fmla="*/ 1402808 h 3103853"/>
              <a:gd name="connsiteX89" fmla="*/ 136112 w 3309983"/>
              <a:gd name="connsiteY89" fmla="*/ 1361117 h 3103853"/>
              <a:gd name="connsiteX90" fmla="*/ 137339 w 3309983"/>
              <a:gd name="connsiteY90" fmla="*/ 1321877 h 3103853"/>
              <a:gd name="connsiteX91" fmla="*/ 142244 w 3309983"/>
              <a:gd name="connsiteY91" fmla="*/ 1283864 h 3103853"/>
              <a:gd name="connsiteX92" fmla="*/ 153281 w 3309983"/>
              <a:gd name="connsiteY92" fmla="*/ 1247077 h 3103853"/>
              <a:gd name="connsiteX93" fmla="*/ 169221 w 3309983"/>
              <a:gd name="connsiteY93" fmla="*/ 1216422 h 3103853"/>
              <a:gd name="connsiteX94" fmla="*/ 190066 w 3309983"/>
              <a:gd name="connsiteY94" fmla="*/ 1186992 h 3103853"/>
              <a:gd name="connsiteX95" fmla="*/ 214591 w 3309983"/>
              <a:gd name="connsiteY95" fmla="*/ 1161241 h 3103853"/>
              <a:gd name="connsiteX96" fmla="*/ 242794 w 3309983"/>
              <a:gd name="connsiteY96" fmla="*/ 1135491 h 3103853"/>
              <a:gd name="connsiteX97" fmla="*/ 272224 w 3309983"/>
              <a:gd name="connsiteY97" fmla="*/ 1112191 h 3103853"/>
              <a:gd name="connsiteX98" fmla="*/ 302880 w 3309983"/>
              <a:gd name="connsiteY98" fmla="*/ 1088893 h 3103853"/>
              <a:gd name="connsiteX99" fmla="*/ 333535 w 3309983"/>
              <a:gd name="connsiteY99" fmla="*/ 1065594 h 3103853"/>
              <a:gd name="connsiteX100" fmla="*/ 364192 w 3309983"/>
              <a:gd name="connsiteY100" fmla="*/ 1042296 h 3103853"/>
              <a:gd name="connsiteX101" fmla="*/ 392395 w 3309983"/>
              <a:gd name="connsiteY101" fmla="*/ 1017772 h 3103853"/>
              <a:gd name="connsiteX102" fmla="*/ 416921 w 3309983"/>
              <a:gd name="connsiteY102" fmla="*/ 989569 h 3103853"/>
              <a:gd name="connsiteX103" fmla="*/ 438991 w 3309983"/>
              <a:gd name="connsiteY103" fmla="*/ 962591 h 3103853"/>
              <a:gd name="connsiteX104" fmla="*/ 456159 w 3309983"/>
              <a:gd name="connsiteY104" fmla="*/ 931936 h 3103853"/>
              <a:gd name="connsiteX105" fmla="*/ 470874 w 3309983"/>
              <a:gd name="connsiteY105" fmla="*/ 898828 h 3103853"/>
              <a:gd name="connsiteX106" fmla="*/ 483136 w 3309983"/>
              <a:gd name="connsiteY106" fmla="*/ 863267 h 3103853"/>
              <a:gd name="connsiteX107" fmla="*/ 494172 w 3309983"/>
              <a:gd name="connsiteY107" fmla="*/ 826479 h 3103853"/>
              <a:gd name="connsiteX108" fmla="*/ 503983 w 3309983"/>
              <a:gd name="connsiteY108" fmla="*/ 789692 h 3103853"/>
              <a:gd name="connsiteX109" fmla="*/ 513793 w 3309983"/>
              <a:gd name="connsiteY109" fmla="*/ 751680 h 3103853"/>
              <a:gd name="connsiteX110" fmla="*/ 524829 w 3309983"/>
              <a:gd name="connsiteY110" fmla="*/ 716119 h 3103853"/>
              <a:gd name="connsiteX111" fmla="*/ 537091 w 3309983"/>
              <a:gd name="connsiteY111" fmla="*/ 680557 h 3103853"/>
              <a:gd name="connsiteX112" fmla="*/ 551806 w 3309983"/>
              <a:gd name="connsiteY112" fmla="*/ 647450 h 3103853"/>
              <a:gd name="connsiteX113" fmla="*/ 570199 w 3309983"/>
              <a:gd name="connsiteY113" fmla="*/ 618021 h 3103853"/>
              <a:gd name="connsiteX114" fmla="*/ 592270 w 3309983"/>
              <a:gd name="connsiteY114" fmla="*/ 591044 h 3103853"/>
              <a:gd name="connsiteX115" fmla="*/ 619248 w 3309983"/>
              <a:gd name="connsiteY115" fmla="*/ 568971 h 3103853"/>
              <a:gd name="connsiteX116" fmla="*/ 648679 w 3309983"/>
              <a:gd name="connsiteY116" fmla="*/ 550578 h 3103853"/>
              <a:gd name="connsiteX117" fmla="*/ 681785 w 3309983"/>
              <a:gd name="connsiteY117" fmla="*/ 535863 h 3103853"/>
              <a:gd name="connsiteX118" fmla="*/ 717347 w 3309983"/>
              <a:gd name="connsiteY118" fmla="*/ 523601 h 3103853"/>
              <a:gd name="connsiteX119" fmla="*/ 752908 w 3309983"/>
              <a:gd name="connsiteY119" fmla="*/ 512565 h 3103853"/>
              <a:gd name="connsiteX120" fmla="*/ 790921 w 3309983"/>
              <a:gd name="connsiteY120" fmla="*/ 502755 h 3103853"/>
              <a:gd name="connsiteX121" fmla="*/ 827707 w 3309983"/>
              <a:gd name="connsiteY121" fmla="*/ 492944 h 3103853"/>
              <a:gd name="connsiteX122" fmla="*/ 864495 w 3309983"/>
              <a:gd name="connsiteY122" fmla="*/ 481908 h 3103853"/>
              <a:gd name="connsiteX123" fmla="*/ 900055 w 3309983"/>
              <a:gd name="connsiteY123" fmla="*/ 469646 h 3103853"/>
              <a:gd name="connsiteX124" fmla="*/ 933163 w 3309983"/>
              <a:gd name="connsiteY124" fmla="*/ 454931 h 3103853"/>
              <a:gd name="connsiteX125" fmla="*/ 963819 w 3309983"/>
              <a:gd name="connsiteY125" fmla="*/ 437765 h 3103853"/>
              <a:gd name="connsiteX126" fmla="*/ 990796 w 3309983"/>
              <a:gd name="connsiteY126" fmla="*/ 415693 h 3103853"/>
              <a:gd name="connsiteX127" fmla="*/ 1019000 w 3309983"/>
              <a:gd name="connsiteY127" fmla="*/ 391167 h 3103853"/>
              <a:gd name="connsiteX128" fmla="*/ 1043525 w 3309983"/>
              <a:gd name="connsiteY128" fmla="*/ 362964 h 3103853"/>
              <a:gd name="connsiteX129" fmla="*/ 1066823 w 3309983"/>
              <a:gd name="connsiteY129" fmla="*/ 333535 h 3103853"/>
              <a:gd name="connsiteX130" fmla="*/ 1090122 w 3309983"/>
              <a:gd name="connsiteY130" fmla="*/ 302879 h 3103853"/>
              <a:gd name="connsiteX131" fmla="*/ 1113420 w 3309983"/>
              <a:gd name="connsiteY131" fmla="*/ 272223 h 3103853"/>
              <a:gd name="connsiteX132" fmla="*/ 1136718 w 3309983"/>
              <a:gd name="connsiteY132" fmla="*/ 242793 h 3103853"/>
              <a:gd name="connsiteX133" fmla="*/ 1162470 w 3309983"/>
              <a:gd name="connsiteY133" fmla="*/ 214590 h 3103853"/>
              <a:gd name="connsiteX134" fmla="*/ 1188220 w 3309983"/>
              <a:gd name="connsiteY134" fmla="*/ 190066 h 3103853"/>
              <a:gd name="connsiteX135" fmla="*/ 1217650 w 3309983"/>
              <a:gd name="connsiteY135" fmla="*/ 169220 h 3103853"/>
              <a:gd name="connsiteX136" fmla="*/ 1248306 w 3309983"/>
              <a:gd name="connsiteY136" fmla="*/ 153279 h 3103853"/>
              <a:gd name="connsiteX137" fmla="*/ 1285093 w 3309983"/>
              <a:gd name="connsiteY137" fmla="*/ 142243 h 3103853"/>
              <a:gd name="connsiteX138" fmla="*/ 1323107 w 3309983"/>
              <a:gd name="connsiteY138" fmla="*/ 137338 h 3103853"/>
              <a:gd name="connsiteX139" fmla="*/ 1362345 w 3309983"/>
              <a:gd name="connsiteY139" fmla="*/ 136111 h 3103853"/>
              <a:gd name="connsiteX140" fmla="*/ 1404036 w 3309983"/>
              <a:gd name="connsiteY140" fmla="*/ 139791 h 3103853"/>
              <a:gd name="connsiteX141" fmla="*/ 1445729 w 3309983"/>
              <a:gd name="connsiteY141" fmla="*/ 144696 h 3103853"/>
              <a:gd name="connsiteX142" fmla="*/ 1487421 w 3309983"/>
              <a:gd name="connsiteY142" fmla="*/ 150827 h 3103853"/>
              <a:gd name="connsiteX143" fmla="*/ 1529113 w 3309983"/>
              <a:gd name="connsiteY143" fmla="*/ 155732 h 3103853"/>
              <a:gd name="connsiteX144" fmla="*/ 1570804 w 3309983"/>
              <a:gd name="connsiteY144" fmla="*/ 158184 h 3103853"/>
              <a:gd name="connsiteX145" fmla="*/ 1611271 w 3309983"/>
              <a:gd name="connsiteY145" fmla="*/ 158184 h 3103853"/>
              <a:gd name="connsiteX146" fmla="*/ 1649285 w 3309983"/>
              <a:gd name="connsiteY146" fmla="*/ 153279 h 3103853"/>
              <a:gd name="connsiteX147" fmla="*/ 1687298 w 3309983"/>
              <a:gd name="connsiteY147" fmla="*/ 143469 h 3103853"/>
              <a:gd name="connsiteX148" fmla="*/ 1724085 w 3309983"/>
              <a:gd name="connsiteY148" fmla="*/ 128755 h 3103853"/>
              <a:gd name="connsiteX149" fmla="*/ 1760871 w 3309983"/>
              <a:gd name="connsiteY149" fmla="*/ 109134 h 3103853"/>
              <a:gd name="connsiteX150" fmla="*/ 1797658 w 3309983"/>
              <a:gd name="connsiteY150" fmla="*/ 89515 h 3103853"/>
              <a:gd name="connsiteX151" fmla="*/ 1834445 w 3309983"/>
              <a:gd name="connsiteY151" fmla="*/ 67443 h 3103853"/>
              <a:gd name="connsiteX152" fmla="*/ 1870007 w 3309983"/>
              <a:gd name="connsiteY152" fmla="*/ 46597 h 3103853"/>
              <a:gd name="connsiteX153" fmla="*/ 1908020 w 3309983"/>
              <a:gd name="connsiteY153" fmla="*/ 28203 h 3103853"/>
              <a:gd name="connsiteX154" fmla="*/ 1944806 w 3309983"/>
              <a:gd name="connsiteY154" fmla="*/ 13488 h 3103853"/>
              <a:gd name="connsiteX155" fmla="*/ 1982820 w 3309983"/>
              <a:gd name="connsiteY155" fmla="*/ 3678 h 31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3309983" h="3103853">
                <a:moveTo>
                  <a:pt x="2022059" y="0"/>
                </a:moveTo>
                <a:lnTo>
                  <a:pt x="2061297" y="3678"/>
                </a:lnTo>
                <a:lnTo>
                  <a:pt x="2099311" y="13488"/>
                </a:lnTo>
                <a:lnTo>
                  <a:pt x="2136099" y="28203"/>
                </a:lnTo>
                <a:lnTo>
                  <a:pt x="2174111" y="46597"/>
                </a:lnTo>
                <a:lnTo>
                  <a:pt x="2209672" y="67443"/>
                </a:lnTo>
                <a:lnTo>
                  <a:pt x="2246460" y="89515"/>
                </a:lnTo>
                <a:lnTo>
                  <a:pt x="2283247" y="109134"/>
                </a:lnTo>
                <a:lnTo>
                  <a:pt x="2320033" y="128755"/>
                </a:lnTo>
                <a:lnTo>
                  <a:pt x="2355594" y="143469"/>
                </a:lnTo>
                <a:lnTo>
                  <a:pt x="2394834" y="153279"/>
                </a:lnTo>
                <a:lnTo>
                  <a:pt x="2432846" y="158184"/>
                </a:lnTo>
                <a:lnTo>
                  <a:pt x="2473311" y="158184"/>
                </a:lnTo>
                <a:lnTo>
                  <a:pt x="2515004" y="155732"/>
                </a:lnTo>
                <a:lnTo>
                  <a:pt x="2556695" y="150827"/>
                </a:lnTo>
                <a:lnTo>
                  <a:pt x="2598388" y="144696"/>
                </a:lnTo>
                <a:lnTo>
                  <a:pt x="2640079" y="139791"/>
                </a:lnTo>
                <a:lnTo>
                  <a:pt x="2681772" y="136111"/>
                </a:lnTo>
                <a:lnTo>
                  <a:pt x="2721011" y="137338"/>
                </a:lnTo>
                <a:lnTo>
                  <a:pt x="2759024" y="142243"/>
                </a:lnTo>
                <a:lnTo>
                  <a:pt x="2795812" y="153279"/>
                </a:lnTo>
                <a:lnTo>
                  <a:pt x="2826468" y="169220"/>
                </a:lnTo>
                <a:lnTo>
                  <a:pt x="2855897" y="190066"/>
                </a:lnTo>
                <a:lnTo>
                  <a:pt x="2881648" y="214590"/>
                </a:lnTo>
                <a:lnTo>
                  <a:pt x="2907399" y="242793"/>
                </a:lnTo>
                <a:lnTo>
                  <a:pt x="2930697" y="272223"/>
                </a:lnTo>
                <a:lnTo>
                  <a:pt x="2953995" y="302879"/>
                </a:lnTo>
                <a:lnTo>
                  <a:pt x="2977294" y="333535"/>
                </a:lnTo>
                <a:lnTo>
                  <a:pt x="3000592" y="362964"/>
                </a:lnTo>
                <a:lnTo>
                  <a:pt x="3025118" y="391167"/>
                </a:lnTo>
                <a:lnTo>
                  <a:pt x="3053321" y="415693"/>
                </a:lnTo>
                <a:lnTo>
                  <a:pt x="3080299" y="437765"/>
                </a:lnTo>
                <a:lnTo>
                  <a:pt x="3110953" y="454931"/>
                </a:lnTo>
                <a:lnTo>
                  <a:pt x="3144062" y="469646"/>
                </a:lnTo>
                <a:lnTo>
                  <a:pt x="3179622" y="481908"/>
                </a:lnTo>
                <a:lnTo>
                  <a:pt x="3216409" y="492944"/>
                </a:lnTo>
                <a:lnTo>
                  <a:pt x="3253196" y="502755"/>
                </a:lnTo>
                <a:lnTo>
                  <a:pt x="3291210" y="512565"/>
                </a:lnTo>
                <a:lnTo>
                  <a:pt x="3309983" y="518391"/>
                </a:lnTo>
                <a:lnTo>
                  <a:pt x="3309983" y="3103853"/>
                </a:lnTo>
                <a:lnTo>
                  <a:pt x="454246" y="3103853"/>
                </a:lnTo>
                <a:lnTo>
                  <a:pt x="438991" y="3076613"/>
                </a:lnTo>
                <a:lnTo>
                  <a:pt x="416921" y="3049636"/>
                </a:lnTo>
                <a:lnTo>
                  <a:pt x="392395" y="3021432"/>
                </a:lnTo>
                <a:lnTo>
                  <a:pt x="364192" y="2996908"/>
                </a:lnTo>
                <a:lnTo>
                  <a:pt x="333535" y="2973610"/>
                </a:lnTo>
                <a:lnTo>
                  <a:pt x="302880" y="2950312"/>
                </a:lnTo>
                <a:lnTo>
                  <a:pt x="272224" y="2927014"/>
                </a:lnTo>
                <a:lnTo>
                  <a:pt x="242794" y="2903714"/>
                </a:lnTo>
                <a:lnTo>
                  <a:pt x="214591" y="2877964"/>
                </a:lnTo>
                <a:lnTo>
                  <a:pt x="190066" y="2852214"/>
                </a:lnTo>
                <a:lnTo>
                  <a:pt x="169221" y="2822783"/>
                </a:lnTo>
                <a:lnTo>
                  <a:pt x="153281" y="2792128"/>
                </a:lnTo>
                <a:lnTo>
                  <a:pt x="142244" y="2755342"/>
                </a:lnTo>
                <a:lnTo>
                  <a:pt x="137339" y="2717328"/>
                </a:lnTo>
                <a:lnTo>
                  <a:pt x="136112" y="2678088"/>
                </a:lnTo>
                <a:lnTo>
                  <a:pt x="139791" y="2636396"/>
                </a:lnTo>
                <a:lnTo>
                  <a:pt x="144696" y="2594705"/>
                </a:lnTo>
                <a:lnTo>
                  <a:pt x="150827" y="2553012"/>
                </a:lnTo>
                <a:lnTo>
                  <a:pt x="155732" y="2511321"/>
                </a:lnTo>
                <a:lnTo>
                  <a:pt x="158185" y="2469629"/>
                </a:lnTo>
                <a:lnTo>
                  <a:pt x="158185" y="2429163"/>
                </a:lnTo>
                <a:lnTo>
                  <a:pt x="153281" y="2391151"/>
                </a:lnTo>
                <a:lnTo>
                  <a:pt x="143470" y="2353137"/>
                </a:lnTo>
                <a:lnTo>
                  <a:pt x="128755" y="2317576"/>
                </a:lnTo>
                <a:lnTo>
                  <a:pt x="110362" y="2280789"/>
                </a:lnTo>
                <a:lnTo>
                  <a:pt x="89515" y="2244004"/>
                </a:lnTo>
                <a:lnTo>
                  <a:pt x="67444" y="2207216"/>
                </a:lnTo>
                <a:lnTo>
                  <a:pt x="46598" y="2171654"/>
                </a:lnTo>
                <a:lnTo>
                  <a:pt x="28203" y="2133642"/>
                </a:lnTo>
                <a:lnTo>
                  <a:pt x="13490" y="2096855"/>
                </a:lnTo>
                <a:lnTo>
                  <a:pt x="3680" y="2058841"/>
                </a:lnTo>
                <a:lnTo>
                  <a:pt x="0" y="2019602"/>
                </a:lnTo>
                <a:lnTo>
                  <a:pt x="3680" y="1980363"/>
                </a:lnTo>
                <a:lnTo>
                  <a:pt x="13490" y="1942350"/>
                </a:lnTo>
                <a:lnTo>
                  <a:pt x="28203" y="1905563"/>
                </a:lnTo>
                <a:lnTo>
                  <a:pt x="46598" y="1867550"/>
                </a:lnTo>
                <a:lnTo>
                  <a:pt x="67444" y="1831989"/>
                </a:lnTo>
                <a:lnTo>
                  <a:pt x="89515" y="1795203"/>
                </a:lnTo>
                <a:lnTo>
                  <a:pt x="110362" y="1758415"/>
                </a:lnTo>
                <a:lnTo>
                  <a:pt x="128755" y="1721629"/>
                </a:lnTo>
                <a:lnTo>
                  <a:pt x="143470" y="1686067"/>
                </a:lnTo>
                <a:lnTo>
                  <a:pt x="153281" y="1648054"/>
                </a:lnTo>
                <a:lnTo>
                  <a:pt x="158185" y="1610042"/>
                </a:lnTo>
                <a:lnTo>
                  <a:pt x="158185" y="1569576"/>
                </a:lnTo>
                <a:lnTo>
                  <a:pt x="155732" y="1527883"/>
                </a:lnTo>
                <a:lnTo>
                  <a:pt x="150827" y="1486192"/>
                </a:lnTo>
                <a:lnTo>
                  <a:pt x="144696" y="1444499"/>
                </a:lnTo>
                <a:lnTo>
                  <a:pt x="139791" y="1402808"/>
                </a:lnTo>
                <a:lnTo>
                  <a:pt x="136112" y="1361117"/>
                </a:lnTo>
                <a:lnTo>
                  <a:pt x="137339" y="1321877"/>
                </a:lnTo>
                <a:lnTo>
                  <a:pt x="142244" y="1283864"/>
                </a:lnTo>
                <a:lnTo>
                  <a:pt x="153281" y="1247077"/>
                </a:lnTo>
                <a:lnTo>
                  <a:pt x="169221" y="1216422"/>
                </a:lnTo>
                <a:lnTo>
                  <a:pt x="190066" y="1186992"/>
                </a:lnTo>
                <a:lnTo>
                  <a:pt x="214591" y="1161241"/>
                </a:lnTo>
                <a:lnTo>
                  <a:pt x="242794" y="1135491"/>
                </a:lnTo>
                <a:lnTo>
                  <a:pt x="272224" y="1112191"/>
                </a:lnTo>
                <a:lnTo>
                  <a:pt x="302880" y="1088893"/>
                </a:lnTo>
                <a:lnTo>
                  <a:pt x="333535" y="1065594"/>
                </a:lnTo>
                <a:lnTo>
                  <a:pt x="364192" y="1042296"/>
                </a:lnTo>
                <a:lnTo>
                  <a:pt x="392395" y="1017772"/>
                </a:lnTo>
                <a:lnTo>
                  <a:pt x="416921" y="989569"/>
                </a:lnTo>
                <a:lnTo>
                  <a:pt x="438991" y="962591"/>
                </a:lnTo>
                <a:lnTo>
                  <a:pt x="456159" y="931936"/>
                </a:lnTo>
                <a:lnTo>
                  <a:pt x="470874" y="898828"/>
                </a:lnTo>
                <a:lnTo>
                  <a:pt x="483136" y="863267"/>
                </a:lnTo>
                <a:lnTo>
                  <a:pt x="494172" y="826479"/>
                </a:lnTo>
                <a:lnTo>
                  <a:pt x="503983" y="789692"/>
                </a:lnTo>
                <a:lnTo>
                  <a:pt x="513793" y="751680"/>
                </a:lnTo>
                <a:lnTo>
                  <a:pt x="524829" y="716119"/>
                </a:lnTo>
                <a:lnTo>
                  <a:pt x="537091" y="680557"/>
                </a:lnTo>
                <a:lnTo>
                  <a:pt x="551806" y="647450"/>
                </a:lnTo>
                <a:lnTo>
                  <a:pt x="570199" y="618021"/>
                </a:lnTo>
                <a:lnTo>
                  <a:pt x="592270" y="591044"/>
                </a:lnTo>
                <a:lnTo>
                  <a:pt x="619248" y="568971"/>
                </a:lnTo>
                <a:lnTo>
                  <a:pt x="648679" y="550578"/>
                </a:lnTo>
                <a:lnTo>
                  <a:pt x="681785" y="535863"/>
                </a:lnTo>
                <a:lnTo>
                  <a:pt x="717347" y="523601"/>
                </a:lnTo>
                <a:lnTo>
                  <a:pt x="752908" y="512565"/>
                </a:lnTo>
                <a:lnTo>
                  <a:pt x="790921" y="502755"/>
                </a:lnTo>
                <a:lnTo>
                  <a:pt x="827707" y="492944"/>
                </a:lnTo>
                <a:lnTo>
                  <a:pt x="864495" y="481908"/>
                </a:lnTo>
                <a:lnTo>
                  <a:pt x="900055" y="469646"/>
                </a:lnTo>
                <a:lnTo>
                  <a:pt x="933163" y="454931"/>
                </a:lnTo>
                <a:lnTo>
                  <a:pt x="963819" y="437765"/>
                </a:lnTo>
                <a:lnTo>
                  <a:pt x="990796" y="415693"/>
                </a:lnTo>
                <a:lnTo>
                  <a:pt x="1019000" y="391167"/>
                </a:lnTo>
                <a:lnTo>
                  <a:pt x="1043525" y="362964"/>
                </a:lnTo>
                <a:lnTo>
                  <a:pt x="1066823" y="333535"/>
                </a:lnTo>
                <a:lnTo>
                  <a:pt x="1090122" y="302879"/>
                </a:lnTo>
                <a:lnTo>
                  <a:pt x="1113420" y="272223"/>
                </a:lnTo>
                <a:lnTo>
                  <a:pt x="1136718" y="242793"/>
                </a:lnTo>
                <a:lnTo>
                  <a:pt x="1162470" y="214590"/>
                </a:lnTo>
                <a:lnTo>
                  <a:pt x="1188220" y="190066"/>
                </a:lnTo>
                <a:lnTo>
                  <a:pt x="1217650" y="169220"/>
                </a:lnTo>
                <a:lnTo>
                  <a:pt x="1248306" y="153279"/>
                </a:lnTo>
                <a:lnTo>
                  <a:pt x="1285093" y="142243"/>
                </a:lnTo>
                <a:lnTo>
                  <a:pt x="1323107" y="137338"/>
                </a:lnTo>
                <a:lnTo>
                  <a:pt x="1362345" y="136111"/>
                </a:lnTo>
                <a:lnTo>
                  <a:pt x="1404036" y="139791"/>
                </a:lnTo>
                <a:lnTo>
                  <a:pt x="1445729" y="144696"/>
                </a:lnTo>
                <a:lnTo>
                  <a:pt x="1487421" y="150827"/>
                </a:lnTo>
                <a:lnTo>
                  <a:pt x="1529113" y="155732"/>
                </a:lnTo>
                <a:lnTo>
                  <a:pt x="1570804" y="158184"/>
                </a:lnTo>
                <a:lnTo>
                  <a:pt x="1611271" y="158184"/>
                </a:lnTo>
                <a:lnTo>
                  <a:pt x="1649285" y="153279"/>
                </a:lnTo>
                <a:lnTo>
                  <a:pt x="1687298" y="143469"/>
                </a:lnTo>
                <a:lnTo>
                  <a:pt x="1724085" y="128755"/>
                </a:lnTo>
                <a:lnTo>
                  <a:pt x="1760871" y="109134"/>
                </a:lnTo>
                <a:lnTo>
                  <a:pt x="1797658" y="89515"/>
                </a:lnTo>
                <a:lnTo>
                  <a:pt x="1834445" y="67443"/>
                </a:lnTo>
                <a:lnTo>
                  <a:pt x="1870007" y="46597"/>
                </a:lnTo>
                <a:lnTo>
                  <a:pt x="1908020" y="28203"/>
                </a:lnTo>
                <a:lnTo>
                  <a:pt x="1944806" y="13488"/>
                </a:lnTo>
                <a:lnTo>
                  <a:pt x="1982820" y="367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E5B5A-9608-6FF3-C7DF-73FCDCB89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9" r="-1" b="-1"/>
          <a:stretch/>
        </p:blipFill>
        <p:spPr>
          <a:xfrm>
            <a:off x="9018358" y="3890298"/>
            <a:ext cx="3173643" cy="2967700"/>
          </a:xfrm>
          <a:custGeom>
            <a:avLst/>
            <a:gdLst/>
            <a:ahLst/>
            <a:cxnLst/>
            <a:rect l="l" t="t" r="r" b="b"/>
            <a:pathLst>
              <a:path w="3173643" h="2967700">
                <a:moveTo>
                  <a:pt x="1885720" y="0"/>
                </a:moveTo>
                <a:lnTo>
                  <a:pt x="1922313" y="3430"/>
                </a:lnTo>
                <a:lnTo>
                  <a:pt x="1957763" y="12579"/>
                </a:lnTo>
                <a:lnTo>
                  <a:pt x="1992070" y="26302"/>
                </a:lnTo>
                <a:lnTo>
                  <a:pt x="2027519" y="43455"/>
                </a:lnTo>
                <a:lnTo>
                  <a:pt x="2060683" y="62896"/>
                </a:lnTo>
                <a:lnTo>
                  <a:pt x="2094991" y="83480"/>
                </a:lnTo>
                <a:lnTo>
                  <a:pt x="2129297" y="101777"/>
                </a:lnTo>
                <a:lnTo>
                  <a:pt x="2163602" y="120075"/>
                </a:lnTo>
                <a:lnTo>
                  <a:pt x="2196766" y="133797"/>
                </a:lnTo>
                <a:lnTo>
                  <a:pt x="2233360" y="142945"/>
                </a:lnTo>
                <a:lnTo>
                  <a:pt x="2268809" y="147520"/>
                </a:lnTo>
                <a:lnTo>
                  <a:pt x="2306546" y="147520"/>
                </a:lnTo>
                <a:lnTo>
                  <a:pt x="2345428" y="145233"/>
                </a:lnTo>
                <a:lnTo>
                  <a:pt x="2384308" y="140659"/>
                </a:lnTo>
                <a:lnTo>
                  <a:pt x="2423190" y="134941"/>
                </a:lnTo>
                <a:lnTo>
                  <a:pt x="2462070" y="130367"/>
                </a:lnTo>
                <a:lnTo>
                  <a:pt x="2500951" y="126936"/>
                </a:lnTo>
                <a:lnTo>
                  <a:pt x="2537544" y="128079"/>
                </a:lnTo>
                <a:lnTo>
                  <a:pt x="2572995" y="132653"/>
                </a:lnTo>
                <a:lnTo>
                  <a:pt x="2607301" y="142945"/>
                </a:lnTo>
                <a:lnTo>
                  <a:pt x="2635891" y="157812"/>
                </a:lnTo>
                <a:lnTo>
                  <a:pt x="2663335" y="177253"/>
                </a:lnTo>
                <a:lnTo>
                  <a:pt x="2687350" y="200124"/>
                </a:lnTo>
                <a:lnTo>
                  <a:pt x="2711365" y="226426"/>
                </a:lnTo>
                <a:lnTo>
                  <a:pt x="2733093" y="253871"/>
                </a:lnTo>
                <a:lnTo>
                  <a:pt x="2754820" y="282461"/>
                </a:lnTo>
                <a:lnTo>
                  <a:pt x="2776547" y="311049"/>
                </a:lnTo>
                <a:lnTo>
                  <a:pt x="2798275" y="338495"/>
                </a:lnTo>
                <a:lnTo>
                  <a:pt x="2821146" y="364797"/>
                </a:lnTo>
                <a:lnTo>
                  <a:pt x="2847448" y="387669"/>
                </a:lnTo>
                <a:lnTo>
                  <a:pt x="2872607" y="408253"/>
                </a:lnTo>
                <a:lnTo>
                  <a:pt x="2901195" y="424261"/>
                </a:lnTo>
                <a:lnTo>
                  <a:pt x="2932071" y="437985"/>
                </a:lnTo>
                <a:lnTo>
                  <a:pt x="2965233" y="449420"/>
                </a:lnTo>
                <a:lnTo>
                  <a:pt x="2999539" y="459712"/>
                </a:lnTo>
                <a:lnTo>
                  <a:pt x="3033847" y="468861"/>
                </a:lnTo>
                <a:lnTo>
                  <a:pt x="3069297" y="478010"/>
                </a:lnTo>
                <a:lnTo>
                  <a:pt x="3102460" y="488302"/>
                </a:lnTo>
                <a:lnTo>
                  <a:pt x="3135622" y="499737"/>
                </a:lnTo>
                <a:lnTo>
                  <a:pt x="3166499" y="513461"/>
                </a:lnTo>
                <a:lnTo>
                  <a:pt x="3173643" y="517926"/>
                </a:lnTo>
                <a:lnTo>
                  <a:pt x="3173643" y="2967700"/>
                </a:lnTo>
                <a:lnTo>
                  <a:pt x="452321" y="2967700"/>
                </a:lnTo>
                <a:lnTo>
                  <a:pt x="450560" y="2961831"/>
                </a:lnTo>
                <a:lnTo>
                  <a:pt x="439125" y="2928666"/>
                </a:lnTo>
                <a:lnTo>
                  <a:pt x="425402" y="2897790"/>
                </a:lnTo>
                <a:lnTo>
                  <a:pt x="409392" y="2869201"/>
                </a:lnTo>
                <a:lnTo>
                  <a:pt x="388809" y="2844043"/>
                </a:lnTo>
                <a:lnTo>
                  <a:pt x="365937" y="2817741"/>
                </a:lnTo>
                <a:lnTo>
                  <a:pt x="339636" y="2794870"/>
                </a:lnTo>
                <a:lnTo>
                  <a:pt x="311046" y="2773142"/>
                </a:lnTo>
                <a:lnTo>
                  <a:pt x="282458" y="2751415"/>
                </a:lnTo>
                <a:lnTo>
                  <a:pt x="253870" y="2729687"/>
                </a:lnTo>
                <a:lnTo>
                  <a:pt x="226423" y="2707959"/>
                </a:lnTo>
                <a:lnTo>
                  <a:pt x="200122" y="2683944"/>
                </a:lnTo>
                <a:lnTo>
                  <a:pt x="177251" y="2659930"/>
                </a:lnTo>
                <a:lnTo>
                  <a:pt x="157812" y="2632484"/>
                </a:lnTo>
                <a:lnTo>
                  <a:pt x="142945" y="2603895"/>
                </a:lnTo>
                <a:lnTo>
                  <a:pt x="132653" y="2569589"/>
                </a:lnTo>
                <a:lnTo>
                  <a:pt x="128079" y="2534138"/>
                </a:lnTo>
                <a:lnTo>
                  <a:pt x="126934" y="2497543"/>
                </a:lnTo>
                <a:lnTo>
                  <a:pt x="130365" y="2458662"/>
                </a:lnTo>
                <a:lnTo>
                  <a:pt x="134940" y="2419782"/>
                </a:lnTo>
                <a:lnTo>
                  <a:pt x="140657" y="2380900"/>
                </a:lnTo>
                <a:lnTo>
                  <a:pt x="145232" y="2342019"/>
                </a:lnTo>
                <a:lnTo>
                  <a:pt x="147519" y="2303138"/>
                </a:lnTo>
                <a:lnTo>
                  <a:pt x="147519" y="2265400"/>
                </a:lnTo>
                <a:lnTo>
                  <a:pt x="142945" y="2229950"/>
                </a:lnTo>
                <a:lnTo>
                  <a:pt x="133796" y="2194499"/>
                </a:lnTo>
                <a:lnTo>
                  <a:pt x="120073" y="2161335"/>
                </a:lnTo>
                <a:lnTo>
                  <a:pt x="102920" y="2127029"/>
                </a:lnTo>
                <a:lnTo>
                  <a:pt x="83479" y="2092723"/>
                </a:lnTo>
                <a:lnTo>
                  <a:pt x="62897" y="2058415"/>
                </a:lnTo>
                <a:lnTo>
                  <a:pt x="43456" y="2025251"/>
                </a:lnTo>
                <a:lnTo>
                  <a:pt x="26302" y="1989801"/>
                </a:lnTo>
                <a:lnTo>
                  <a:pt x="12580" y="1955494"/>
                </a:lnTo>
                <a:lnTo>
                  <a:pt x="3431" y="1920043"/>
                </a:lnTo>
                <a:lnTo>
                  <a:pt x="0" y="1883449"/>
                </a:lnTo>
                <a:lnTo>
                  <a:pt x="3431" y="1846856"/>
                </a:lnTo>
                <a:lnTo>
                  <a:pt x="12580" y="1811405"/>
                </a:lnTo>
                <a:lnTo>
                  <a:pt x="26302" y="1777098"/>
                </a:lnTo>
                <a:lnTo>
                  <a:pt x="43456" y="1741648"/>
                </a:lnTo>
                <a:lnTo>
                  <a:pt x="62897" y="1708484"/>
                </a:lnTo>
                <a:lnTo>
                  <a:pt x="83479" y="1674178"/>
                </a:lnTo>
                <a:lnTo>
                  <a:pt x="102920" y="1639870"/>
                </a:lnTo>
                <a:lnTo>
                  <a:pt x="120073" y="1605564"/>
                </a:lnTo>
                <a:lnTo>
                  <a:pt x="133796" y="1572400"/>
                </a:lnTo>
                <a:lnTo>
                  <a:pt x="142945" y="1536949"/>
                </a:lnTo>
                <a:lnTo>
                  <a:pt x="147519" y="1501500"/>
                </a:lnTo>
                <a:lnTo>
                  <a:pt x="147519" y="1463762"/>
                </a:lnTo>
                <a:lnTo>
                  <a:pt x="145232" y="1424880"/>
                </a:lnTo>
                <a:lnTo>
                  <a:pt x="140657" y="1386000"/>
                </a:lnTo>
                <a:lnTo>
                  <a:pt x="134940" y="1347118"/>
                </a:lnTo>
                <a:lnTo>
                  <a:pt x="130365" y="1308237"/>
                </a:lnTo>
                <a:lnTo>
                  <a:pt x="126934" y="1269356"/>
                </a:lnTo>
                <a:lnTo>
                  <a:pt x="128079" y="1232762"/>
                </a:lnTo>
                <a:lnTo>
                  <a:pt x="132653" y="1197312"/>
                </a:lnTo>
                <a:lnTo>
                  <a:pt x="142945" y="1163004"/>
                </a:lnTo>
                <a:lnTo>
                  <a:pt x="157812" y="1134416"/>
                </a:lnTo>
                <a:lnTo>
                  <a:pt x="177251" y="1106970"/>
                </a:lnTo>
                <a:lnTo>
                  <a:pt x="200122" y="1082955"/>
                </a:lnTo>
                <a:lnTo>
                  <a:pt x="226423" y="1058941"/>
                </a:lnTo>
                <a:lnTo>
                  <a:pt x="253870" y="1037212"/>
                </a:lnTo>
                <a:lnTo>
                  <a:pt x="282458" y="1015484"/>
                </a:lnTo>
                <a:lnTo>
                  <a:pt x="311046" y="993757"/>
                </a:lnTo>
                <a:lnTo>
                  <a:pt x="339636" y="972029"/>
                </a:lnTo>
                <a:lnTo>
                  <a:pt x="365937" y="949159"/>
                </a:lnTo>
                <a:lnTo>
                  <a:pt x="388809" y="922857"/>
                </a:lnTo>
                <a:lnTo>
                  <a:pt x="409392" y="897698"/>
                </a:lnTo>
                <a:lnTo>
                  <a:pt x="425402" y="869109"/>
                </a:lnTo>
                <a:lnTo>
                  <a:pt x="439125" y="838233"/>
                </a:lnTo>
                <a:lnTo>
                  <a:pt x="450560" y="805069"/>
                </a:lnTo>
                <a:lnTo>
                  <a:pt x="460852" y="770761"/>
                </a:lnTo>
                <a:lnTo>
                  <a:pt x="470001" y="736455"/>
                </a:lnTo>
                <a:lnTo>
                  <a:pt x="479150" y="701004"/>
                </a:lnTo>
                <a:lnTo>
                  <a:pt x="489442" y="667841"/>
                </a:lnTo>
                <a:lnTo>
                  <a:pt x="500877" y="634677"/>
                </a:lnTo>
                <a:lnTo>
                  <a:pt x="514600" y="603802"/>
                </a:lnTo>
                <a:lnTo>
                  <a:pt x="531753" y="576357"/>
                </a:lnTo>
                <a:lnTo>
                  <a:pt x="552336" y="551198"/>
                </a:lnTo>
                <a:lnTo>
                  <a:pt x="577494" y="530614"/>
                </a:lnTo>
                <a:lnTo>
                  <a:pt x="604941" y="513461"/>
                </a:lnTo>
                <a:lnTo>
                  <a:pt x="635815" y="499737"/>
                </a:lnTo>
                <a:lnTo>
                  <a:pt x="668979" y="488302"/>
                </a:lnTo>
                <a:lnTo>
                  <a:pt x="702142" y="478010"/>
                </a:lnTo>
                <a:lnTo>
                  <a:pt x="737592" y="468861"/>
                </a:lnTo>
                <a:lnTo>
                  <a:pt x="771898" y="459712"/>
                </a:lnTo>
                <a:lnTo>
                  <a:pt x="806205" y="449420"/>
                </a:lnTo>
                <a:lnTo>
                  <a:pt x="839368" y="437985"/>
                </a:lnTo>
                <a:lnTo>
                  <a:pt x="870244" y="424261"/>
                </a:lnTo>
                <a:lnTo>
                  <a:pt x="898833" y="408253"/>
                </a:lnTo>
                <a:lnTo>
                  <a:pt x="923991" y="387669"/>
                </a:lnTo>
                <a:lnTo>
                  <a:pt x="950293" y="364797"/>
                </a:lnTo>
                <a:lnTo>
                  <a:pt x="973165" y="338495"/>
                </a:lnTo>
                <a:lnTo>
                  <a:pt x="994892" y="311049"/>
                </a:lnTo>
                <a:lnTo>
                  <a:pt x="1016619" y="282461"/>
                </a:lnTo>
                <a:lnTo>
                  <a:pt x="1038347" y="253871"/>
                </a:lnTo>
                <a:lnTo>
                  <a:pt x="1060074" y="226426"/>
                </a:lnTo>
                <a:lnTo>
                  <a:pt x="1084089" y="200124"/>
                </a:lnTo>
                <a:lnTo>
                  <a:pt x="1108103" y="177253"/>
                </a:lnTo>
                <a:lnTo>
                  <a:pt x="1135549" y="157812"/>
                </a:lnTo>
                <a:lnTo>
                  <a:pt x="1164137" y="142945"/>
                </a:lnTo>
                <a:lnTo>
                  <a:pt x="1198445" y="132653"/>
                </a:lnTo>
                <a:lnTo>
                  <a:pt x="1233895" y="128079"/>
                </a:lnTo>
                <a:lnTo>
                  <a:pt x="1270487" y="126936"/>
                </a:lnTo>
                <a:lnTo>
                  <a:pt x="1309368" y="130367"/>
                </a:lnTo>
                <a:lnTo>
                  <a:pt x="1348249" y="134941"/>
                </a:lnTo>
                <a:lnTo>
                  <a:pt x="1387131" y="140659"/>
                </a:lnTo>
                <a:lnTo>
                  <a:pt x="1426011" y="145233"/>
                </a:lnTo>
                <a:lnTo>
                  <a:pt x="1464891" y="147520"/>
                </a:lnTo>
                <a:lnTo>
                  <a:pt x="1502630" y="147520"/>
                </a:lnTo>
                <a:lnTo>
                  <a:pt x="1538080" y="142945"/>
                </a:lnTo>
                <a:lnTo>
                  <a:pt x="1573531" y="133797"/>
                </a:lnTo>
                <a:lnTo>
                  <a:pt x="1607837" y="120075"/>
                </a:lnTo>
                <a:lnTo>
                  <a:pt x="1642143" y="101777"/>
                </a:lnTo>
                <a:lnTo>
                  <a:pt x="1676450" y="83480"/>
                </a:lnTo>
                <a:lnTo>
                  <a:pt x="1710756" y="62896"/>
                </a:lnTo>
                <a:lnTo>
                  <a:pt x="1743919" y="43455"/>
                </a:lnTo>
                <a:lnTo>
                  <a:pt x="1779370" y="26302"/>
                </a:lnTo>
                <a:lnTo>
                  <a:pt x="1813676" y="12579"/>
                </a:lnTo>
                <a:lnTo>
                  <a:pt x="1849126" y="343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0521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lhouette of a dog&#10;&#10;Description automatically generated with medium confidence">
            <a:extLst>
              <a:ext uri="{FF2B5EF4-FFF2-40B4-BE49-F238E27FC236}">
                <a16:creationId xmlns:a16="http://schemas.microsoft.com/office/drawing/2014/main" id="{2D7F9869-7473-364D-A13F-835B0BE36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4" b="91204" l="9954" r="89931">
                        <a14:foregroundMark x1="58218" y1="90741" x2="58218" y2="90741"/>
                        <a14:foregroundMark x1="72454" y1="91204" x2="72454" y2="91204"/>
                      </a14:backgroundRemoval>
                    </a14:imgEffect>
                  </a14:imgLayer>
                </a14:imgProps>
              </a:ext>
            </a:extLst>
          </a:blip>
          <a:srcRect t="32074" b="11676"/>
          <a:stretch/>
        </p:blipFill>
        <p:spPr>
          <a:xfrm>
            <a:off x="-587888" y="3242"/>
            <a:ext cx="12191980" cy="68580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B741D2D-352D-4970-A2D5-0D6513B71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6D0C51-44CF-4421-B0B3-51FE0578A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321" y="-2"/>
            <a:ext cx="283464" cy="6858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BDDA4C4A-65FB-4CF7-A893-978DD6FAD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478212" y="650367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2AFB7-67D0-844B-B06D-269CC4C9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280" y="1837753"/>
            <a:ext cx="4946681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Save the Date!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C9D9FA-A724-884A-99F6-BF6026A6A407}"/>
              </a:ext>
            </a:extLst>
          </p:cNvPr>
          <p:cNvSpPr/>
          <p:nvPr/>
        </p:nvSpPr>
        <p:spPr>
          <a:xfrm>
            <a:off x="1776948" y="2694453"/>
            <a:ext cx="8642950" cy="3593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-228600" algn="ctr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lang="en-US" sz="3600" b="1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Howlapalooza</a:t>
            </a:r>
          </a:p>
          <a:p>
            <a:pPr indent="-228600" algn="ctr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lang="en-US" sz="3600" b="1">
                <a:ln/>
                <a:solidFill>
                  <a:schemeClr val="accent6">
                    <a:lumMod val="60000"/>
                    <a:lumOff val="40000"/>
                  </a:schemeClr>
                </a:solidFill>
              </a:rPr>
              <a:t>July 30th, 2026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E874D4-54B6-476F-9531-7B9C37AF4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64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7F1A-8578-BB42-AB50-DFAEC7ED5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527" y="220088"/>
            <a:ext cx="6760946" cy="872538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Bookman Old Style" panose="02050604050505020204" pitchFamily="18" charset="0"/>
              </a:rPr>
              <a:t>Stay connected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EFC08-0A39-304E-AD16-B2BD0F262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455" y="1092626"/>
            <a:ext cx="11159545" cy="44924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Avenir Book"/>
              </a:rPr>
              <a:t>Cypress Creek High School Website </a:t>
            </a:r>
            <a:r>
              <a:rPr lang="en-US">
                <a:latin typeface="Avenir Book"/>
              </a:rPr>
              <a:t>- </a:t>
            </a:r>
            <a:r>
              <a:rPr lang="en-US" dirty="0">
                <a:latin typeface="Avenir Book"/>
                <a:hlinkClick r:id="rId2"/>
              </a:rPr>
              <a:t>https://cchs.pasco.k12.fl.us/</a:t>
            </a:r>
            <a:endParaRPr lang="en-US" dirty="0">
              <a:latin typeface="Avenir Book"/>
            </a:endParaRPr>
          </a:p>
          <a:p>
            <a:r>
              <a:rPr lang="en-US">
                <a:solidFill>
                  <a:schemeClr val="bg1"/>
                </a:solidFill>
                <a:latin typeface="Avenir Book"/>
              </a:rPr>
              <a:t>Cypress Creek High School Twitter – </a:t>
            </a:r>
            <a:r>
              <a:rPr lang="en-US" b="1" dirty="0">
                <a:latin typeface="Avenir Book"/>
                <a:hlinkClick r:id="rId3"/>
              </a:rPr>
              <a:t>@thecoyoteway</a:t>
            </a:r>
            <a:endParaRPr lang="en-US" dirty="0">
              <a:latin typeface="Avenir Book"/>
            </a:endParaRPr>
          </a:p>
          <a:p>
            <a:r>
              <a:rPr lang="en-US">
                <a:solidFill>
                  <a:schemeClr val="bg1"/>
                </a:solidFill>
                <a:latin typeface="Avenir Book"/>
              </a:rPr>
              <a:t>Cypress Creek High School Facebook – </a:t>
            </a:r>
            <a:r>
              <a:rPr lang="en-US" dirty="0">
                <a:latin typeface="Avenir Book"/>
                <a:hlinkClick r:id="rId4"/>
              </a:rPr>
              <a:t>https://www.facebook.com/CypressCreekCoyotes/</a:t>
            </a:r>
            <a:endParaRPr lang="en-US" dirty="0">
              <a:latin typeface="Avenir Book"/>
            </a:endParaRPr>
          </a:p>
          <a:p>
            <a:r>
              <a:rPr lang="en-US">
                <a:solidFill>
                  <a:schemeClr val="bg1"/>
                </a:solidFill>
                <a:latin typeface="Avenir Book"/>
              </a:rPr>
              <a:t>Class of 2030 Page– COMING SOON!</a:t>
            </a:r>
          </a:p>
          <a:p>
            <a:pPr marL="0" indent="0">
              <a:buNone/>
            </a:pPr>
            <a:endParaRPr lang="en-US">
              <a:latin typeface="Avenir Book" panose="02000503020000020003" pitchFamily="2" charset="0"/>
            </a:endParaRPr>
          </a:p>
          <a:p>
            <a:pPr marL="0" indent="0">
              <a:buNone/>
            </a:pPr>
            <a:br>
              <a:rPr lang="en-US" dirty="0">
                <a:latin typeface="Avenir Book" panose="02000503020000020003" pitchFamily="2" charset="0"/>
              </a:rPr>
            </a:br>
            <a:endParaRPr lang="en-US">
              <a:latin typeface="Avenir Book" panose="02000503020000020003" pitchFamily="2" charset="0"/>
            </a:endParaRPr>
          </a:p>
          <a:p>
            <a:endParaRPr lang="en-US" sz="2400"/>
          </a:p>
          <a:p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F7AB4F-A6B5-5640-B93F-95AEDD1E0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366" y="4976787"/>
            <a:ext cx="4002254" cy="1510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CDBFC-3A6D-FA44-9BEC-2E0FD9E9D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372" y="3031416"/>
            <a:ext cx="3087584" cy="1698804"/>
          </a:xfrm>
          <a:prstGeom prst="rect">
            <a:avLst/>
          </a:prstGeom>
        </p:spPr>
      </p:pic>
      <p:pic>
        <p:nvPicPr>
          <p:cNvPr id="4" name="Picture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A68A667-6632-E433-0407-30AF9DC8E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99" y="3030667"/>
            <a:ext cx="6414448" cy="32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2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897A9-A0AA-3345-85FE-B147119D7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b="15648"/>
          <a:stretch/>
        </p:blipFill>
        <p:spPr>
          <a:xfrm>
            <a:off x="20" y="-1"/>
            <a:ext cx="12191980" cy="68646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7EA4EB-4F7C-4751-A4A2-563CD920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197E63-3449-474F-AF38-381E13488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0010EC45-8B8C-49A1-92F4-297215C95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74317-1B9D-574F-A86D-4A8762BA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96" y="1371343"/>
            <a:ext cx="10318418" cy="43949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10000" b="1" spc="800"/>
              <a:t>Questions?</a:t>
            </a:r>
            <a:br>
              <a:rPr lang="en-US" sz="10000" b="1" spc="800" dirty="0"/>
            </a:br>
            <a:br>
              <a:rPr lang="en-US" sz="10000" b="1" spc="800" dirty="0"/>
            </a:br>
            <a:r>
              <a:rPr lang="en-US" sz="5000" b="1" spc="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sfewox@pasco.k12.fl.us</a:t>
            </a:r>
            <a:br>
              <a:rPr lang="en-US" sz="5000" b="1" spc="800" dirty="0">
                <a:solidFill>
                  <a:schemeClr val="tx1"/>
                </a:solidFill>
              </a:rPr>
            </a:br>
            <a:br>
              <a:rPr lang="en-US" sz="5000" b="1" spc="800" dirty="0"/>
            </a:br>
            <a:endParaRPr lang="en-US" sz="5000" b="1" spc="800" dirty="0"/>
          </a:p>
        </p:txBody>
      </p:sp>
    </p:spTree>
    <p:extLst>
      <p:ext uri="{BB962C8B-B14F-4D97-AF65-F5344CB8AC3E}">
        <p14:creationId xmlns:p14="http://schemas.microsoft.com/office/powerpoint/2010/main" val="306056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A0A2C-8CBC-4A43-8999-C5117121AF4A}"/>
              </a:ext>
            </a:extLst>
          </p:cNvPr>
          <p:cNvSpPr txBox="1"/>
          <p:nvPr/>
        </p:nvSpPr>
        <p:spPr>
          <a:xfrm>
            <a:off x="538056" y="1869121"/>
            <a:ext cx="6001100" cy="1540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spc="20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 WE ARE READY FOR </a:t>
            </a:r>
            <a:r>
              <a:rPr lang="en-US" sz="4400" cap="all" spc="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YOU, 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Gill Sans MT" panose="020B0502020104020203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spc="20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class of </a:t>
            </a:r>
            <a:r>
              <a:rPr lang="en-US" sz="4400" cap="all" spc="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2030!!!</a:t>
            </a:r>
            <a:endParaRPr lang="en-US">
              <a:solidFill>
                <a:schemeClr val="accent6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009A1112-239E-4149-B803-9EC081E37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0946" y="2529102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logo with a dog and paw prints&#10;&#10;Description automatically generated">
            <a:extLst>
              <a:ext uri="{FF2B5EF4-FFF2-40B4-BE49-F238E27FC236}">
                <a16:creationId xmlns:a16="http://schemas.microsoft.com/office/drawing/2014/main" id="{D11411CD-770C-7946-B63B-A7A822DA6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8" r="9746" b="4"/>
          <a:stretch/>
        </p:blipFill>
        <p:spPr>
          <a:xfrm>
            <a:off x="5724287" y="2642287"/>
            <a:ext cx="3135234" cy="3131460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0CE326BE-F0B1-46A2-AD11-ECDEEFB38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76" y="0"/>
            <a:ext cx="4335725" cy="3532180"/>
          </a:xfrm>
          <a:custGeom>
            <a:avLst/>
            <a:gdLst>
              <a:gd name="connsiteX0" fmla="*/ 179111 w 4335725"/>
              <a:gd name="connsiteY0" fmla="*/ 0 h 3532180"/>
              <a:gd name="connsiteX1" fmla="*/ 4335725 w 4335725"/>
              <a:gd name="connsiteY1" fmla="*/ 0 h 3532180"/>
              <a:gd name="connsiteX2" fmla="*/ 4335725 w 4335725"/>
              <a:gd name="connsiteY2" fmla="*/ 2845937 h 3532180"/>
              <a:gd name="connsiteX3" fmla="*/ 4315217 w 4335725"/>
              <a:gd name="connsiteY3" fmla="*/ 2853009 h 3532180"/>
              <a:gd name="connsiteX4" fmla="*/ 4269092 w 4335725"/>
              <a:gd name="connsiteY4" fmla="*/ 2867324 h 3532180"/>
              <a:gd name="connsiteX5" fmla="*/ 4219783 w 4335725"/>
              <a:gd name="connsiteY5" fmla="*/ 2880049 h 3532180"/>
              <a:gd name="connsiteX6" fmla="*/ 4172065 w 4335725"/>
              <a:gd name="connsiteY6" fmla="*/ 2892774 h 3532180"/>
              <a:gd name="connsiteX7" fmla="*/ 4124349 w 4335725"/>
              <a:gd name="connsiteY7" fmla="*/ 2907089 h 3532180"/>
              <a:gd name="connsiteX8" fmla="*/ 4078224 w 4335725"/>
              <a:gd name="connsiteY8" fmla="*/ 2922994 h 3532180"/>
              <a:gd name="connsiteX9" fmla="*/ 4035278 w 4335725"/>
              <a:gd name="connsiteY9" fmla="*/ 2942082 h 3532180"/>
              <a:gd name="connsiteX10" fmla="*/ 3995515 w 4335725"/>
              <a:gd name="connsiteY10" fmla="*/ 2964348 h 3532180"/>
              <a:gd name="connsiteX11" fmla="*/ 3960521 w 4335725"/>
              <a:gd name="connsiteY11" fmla="*/ 2992978 h 3532180"/>
              <a:gd name="connsiteX12" fmla="*/ 3923939 w 4335725"/>
              <a:gd name="connsiteY12" fmla="*/ 3024791 h 3532180"/>
              <a:gd name="connsiteX13" fmla="*/ 3892126 w 4335725"/>
              <a:gd name="connsiteY13" fmla="*/ 3061373 h 3532180"/>
              <a:gd name="connsiteX14" fmla="*/ 3861905 w 4335725"/>
              <a:gd name="connsiteY14" fmla="*/ 3099547 h 3532180"/>
              <a:gd name="connsiteX15" fmla="*/ 3831684 w 4335725"/>
              <a:gd name="connsiteY15" fmla="*/ 3139310 h 3532180"/>
              <a:gd name="connsiteX16" fmla="*/ 3801464 w 4335725"/>
              <a:gd name="connsiteY16" fmla="*/ 3179075 h 3532180"/>
              <a:gd name="connsiteX17" fmla="*/ 3771243 w 4335725"/>
              <a:gd name="connsiteY17" fmla="*/ 3217249 h 3532180"/>
              <a:gd name="connsiteX18" fmla="*/ 3737841 w 4335725"/>
              <a:gd name="connsiteY18" fmla="*/ 3253831 h 3532180"/>
              <a:gd name="connsiteX19" fmla="*/ 3704438 w 4335725"/>
              <a:gd name="connsiteY19" fmla="*/ 3285642 h 3532180"/>
              <a:gd name="connsiteX20" fmla="*/ 3666266 w 4335725"/>
              <a:gd name="connsiteY20" fmla="*/ 3312682 h 3532180"/>
              <a:gd name="connsiteX21" fmla="*/ 3626501 w 4335725"/>
              <a:gd name="connsiteY21" fmla="*/ 3333360 h 3532180"/>
              <a:gd name="connsiteX22" fmla="*/ 3578783 w 4335725"/>
              <a:gd name="connsiteY22" fmla="*/ 3347676 h 3532180"/>
              <a:gd name="connsiteX23" fmla="*/ 3529475 w 4335725"/>
              <a:gd name="connsiteY23" fmla="*/ 3354038 h 3532180"/>
              <a:gd name="connsiteX24" fmla="*/ 3478579 w 4335725"/>
              <a:gd name="connsiteY24" fmla="*/ 3355628 h 3532180"/>
              <a:gd name="connsiteX25" fmla="*/ 3424498 w 4335725"/>
              <a:gd name="connsiteY25" fmla="*/ 3350856 h 3532180"/>
              <a:gd name="connsiteX26" fmla="*/ 3370419 w 4335725"/>
              <a:gd name="connsiteY26" fmla="*/ 3344494 h 3532180"/>
              <a:gd name="connsiteX27" fmla="*/ 3316339 w 4335725"/>
              <a:gd name="connsiteY27" fmla="*/ 3336540 h 3532180"/>
              <a:gd name="connsiteX28" fmla="*/ 3262260 w 4335725"/>
              <a:gd name="connsiteY28" fmla="*/ 3330180 h 3532180"/>
              <a:gd name="connsiteX29" fmla="*/ 3208180 w 4335725"/>
              <a:gd name="connsiteY29" fmla="*/ 3326998 h 3532180"/>
              <a:gd name="connsiteX30" fmla="*/ 3155691 w 4335725"/>
              <a:gd name="connsiteY30" fmla="*/ 3326998 h 3532180"/>
              <a:gd name="connsiteX31" fmla="*/ 3106385 w 4335725"/>
              <a:gd name="connsiteY31" fmla="*/ 3333360 h 3532180"/>
              <a:gd name="connsiteX32" fmla="*/ 3055487 w 4335725"/>
              <a:gd name="connsiteY32" fmla="*/ 3346085 h 3532180"/>
              <a:gd name="connsiteX33" fmla="*/ 3009359 w 4335725"/>
              <a:gd name="connsiteY33" fmla="*/ 3365171 h 3532180"/>
              <a:gd name="connsiteX34" fmla="*/ 2961643 w 4335725"/>
              <a:gd name="connsiteY34" fmla="*/ 3390621 h 3532180"/>
              <a:gd name="connsiteX35" fmla="*/ 2913927 w 4335725"/>
              <a:gd name="connsiteY35" fmla="*/ 3416071 h 3532180"/>
              <a:gd name="connsiteX36" fmla="*/ 2866209 w 4335725"/>
              <a:gd name="connsiteY36" fmla="*/ 3444699 h 3532180"/>
              <a:gd name="connsiteX37" fmla="*/ 2820081 w 4335725"/>
              <a:gd name="connsiteY37" fmla="*/ 3471739 h 3532180"/>
              <a:gd name="connsiteX38" fmla="*/ 2770775 w 4335725"/>
              <a:gd name="connsiteY38" fmla="*/ 3495598 h 3532180"/>
              <a:gd name="connsiteX39" fmla="*/ 2723057 w 4335725"/>
              <a:gd name="connsiteY39" fmla="*/ 3514685 h 3532180"/>
              <a:gd name="connsiteX40" fmla="*/ 2673749 w 4335725"/>
              <a:gd name="connsiteY40" fmla="*/ 3527410 h 3532180"/>
              <a:gd name="connsiteX41" fmla="*/ 2622852 w 4335725"/>
              <a:gd name="connsiteY41" fmla="*/ 3532180 h 3532180"/>
              <a:gd name="connsiteX42" fmla="*/ 2571953 w 4335725"/>
              <a:gd name="connsiteY42" fmla="*/ 3527410 h 3532180"/>
              <a:gd name="connsiteX43" fmla="*/ 2522645 w 4335725"/>
              <a:gd name="connsiteY43" fmla="*/ 3514685 h 3532180"/>
              <a:gd name="connsiteX44" fmla="*/ 2474930 w 4335725"/>
              <a:gd name="connsiteY44" fmla="*/ 3495598 h 3532180"/>
              <a:gd name="connsiteX45" fmla="*/ 2425621 w 4335725"/>
              <a:gd name="connsiteY45" fmla="*/ 3471739 h 3532180"/>
              <a:gd name="connsiteX46" fmla="*/ 2379493 w 4335725"/>
              <a:gd name="connsiteY46" fmla="*/ 3444699 h 3532180"/>
              <a:gd name="connsiteX47" fmla="*/ 2331777 w 4335725"/>
              <a:gd name="connsiteY47" fmla="*/ 3416071 h 3532180"/>
              <a:gd name="connsiteX48" fmla="*/ 2284059 w 4335725"/>
              <a:gd name="connsiteY48" fmla="*/ 3390621 h 3532180"/>
              <a:gd name="connsiteX49" fmla="*/ 2236343 w 4335725"/>
              <a:gd name="connsiteY49" fmla="*/ 3365171 h 3532180"/>
              <a:gd name="connsiteX50" fmla="*/ 2188627 w 4335725"/>
              <a:gd name="connsiteY50" fmla="*/ 3346085 h 3532180"/>
              <a:gd name="connsiteX51" fmla="*/ 2139319 w 4335725"/>
              <a:gd name="connsiteY51" fmla="*/ 3333360 h 3532180"/>
              <a:gd name="connsiteX52" fmla="*/ 2090011 w 4335725"/>
              <a:gd name="connsiteY52" fmla="*/ 3326998 h 3532180"/>
              <a:gd name="connsiteX53" fmla="*/ 2037520 w 4335725"/>
              <a:gd name="connsiteY53" fmla="*/ 3326998 h 3532180"/>
              <a:gd name="connsiteX54" fmla="*/ 1983442 w 4335725"/>
              <a:gd name="connsiteY54" fmla="*/ 3330180 h 3532180"/>
              <a:gd name="connsiteX55" fmla="*/ 1929363 w 4335725"/>
              <a:gd name="connsiteY55" fmla="*/ 3336540 h 3532180"/>
              <a:gd name="connsiteX56" fmla="*/ 1875283 w 4335725"/>
              <a:gd name="connsiteY56" fmla="*/ 3344494 h 3532180"/>
              <a:gd name="connsiteX57" fmla="*/ 1821202 w 4335725"/>
              <a:gd name="connsiteY57" fmla="*/ 3350856 h 3532180"/>
              <a:gd name="connsiteX58" fmla="*/ 1767124 w 4335725"/>
              <a:gd name="connsiteY58" fmla="*/ 3355628 h 3532180"/>
              <a:gd name="connsiteX59" fmla="*/ 1716227 w 4335725"/>
              <a:gd name="connsiteY59" fmla="*/ 3354038 h 3532180"/>
              <a:gd name="connsiteX60" fmla="*/ 1666919 w 4335725"/>
              <a:gd name="connsiteY60" fmla="*/ 3347676 h 3532180"/>
              <a:gd name="connsiteX61" fmla="*/ 1619201 w 4335725"/>
              <a:gd name="connsiteY61" fmla="*/ 3333360 h 3532180"/>
              <a:gd name="connsiteX62" fmla="*/ 1579437 w 4335725"/>
              <a:gd name="connsiteY62" fmla="*/ 3312682 h 3532180"/>
              <a:gd name="connsiteX63" fmla="*/ 1541263 w 4335725"/>
              <a:gd name="connsiteY63" fmla="*/ 3285642 h 3532180"/>
              <a:gd name="connsiteX64" fmla="*/ 1507862 w 4335725"/>
              <a:gd name="connsiteY64" fmla="*/ 3253831 h 3532180"/>
              <a:gd name="connsiteX65" fmla="*/ 1474459 w 4335725"/>
              <a:gd name="connsiteY65" fmla="*/ 3217249 h 3532180"/>
              <a:gd name="connsiteX66" fmla="*/ 1444238 w 4335725"/>
              <a:gd name="connsiteY66" fmla="*/ 3179075 h 3532180"/>
              <a:gd name="connsiteX67" fmla="*/ 1414018 w 4335725"/>
              <a:gd name="connsiteY67" fmla="*/ 3139310 h 3532180"/>
              <a:gd name="connsiteX68" fmla="*/ 1383797 w 4335725"/>
              <a:gd name="connsiteY68" fmla="*/ 3099547 h 3532180"/>
              <a:gd name="connsiteX69" fmla="*/ 1353577 w 4335725"/>
              <a:gd name="connsiteY69" fmla="*/ 3061373 h 3532180"/>
              <a:gd name="connsiteX70" fmla="*/ 1321765 w 4335725"/>
              <a:gd name="connsiteY70" fmla="*/ 3024791 h 3532180"/>
              <a:gd name="connsiteX71" fmla="*/ 1285181 w 4335725"/>
              <a:gd name="connsiteY71" fmla="*/ 2992978 h 3532180"/>
              <a:gd name="connsiteX72" fmla="*/ 1250188 w 4335725"/>
              <a:gd name="connsiteY72" fmla="*/ 2964348 h 3532180"/>
              <a:gd name="connsiteX73" fmla="*/ 1210424 w 4335725"/>
              <a:gd name="connsiteY73" fmla="*/ 2942082 h 3532180"/>
              <a:gd name="connsiteX74" fmla="*/ 1167479 w 4335725"/>
              <a:gd name="connsiteY74" fmla="*/ 2922994 h 3532180"/>
              <a:gd name="connsiteX75" fmla="*/ 1121353 w 4335725"/>
              <a:gd name="connsiteY75" fmla="*/ 2907089 h 3532180"/>
              <a:gd name="connsiteX76" fmla="*/ 1073635 w 4335725"/>
              <a:gd name="connsiteY76" fmla="*/ 2892774 h 3532180"/>
              <a:gd name="connsiteX77" fmla="*/ 1025919 w 4335725"/>
              <a:gd name="connsiteY77" fmla="*/ 2880049 h 3532180"/>
              <a:gd name="connsiteX78" fmla="*/ 976611 w 4335725"/>
              <a:gd name="connsiteY78" fmla="*/ 2867324 h 3532180"/>
              <a:gd name="connsiteX79" fmla="*/ 930485 w 4335725"/>
              <a:gd name="connsiteY79" fmla="*/ 2853009 h 3532180"/>
              <a:gd name="connsiteX80" fmla="*/ 884357 w 4335725"/>
              <a:gd name="connsiteY80" fmla="*/ 2837103 h 3532180"/>
              <a:gd name="connsiteX81" fmla="*/ 841413 w 4335725"/>
              <a:gd name="connsiteY81" fmla="*/ 2818015 h 3532180"/>
              <a:gd name="connsiteX82" fmla="*/ 803238 w 4335725"/>
              <a:gd name="connsiteY82" fmla="*/ 2794157 h 3532180"/>
              <a:gd name="connsiteX83" fmla="*/ 768245 w 4335725"/>
              <a:gd name="connsiteY83" fmla="*/ 2765527 h 3532180"/>
              <a:gd name="connsiteX84" fmla="*/ 739617 w 4335725"/>
              <a:gd name="connsiteY84" fmla="*/ 2730536 h 3532180"/>
              <a:gd name="connsiteX85" fmla="*/ 715759 w 4335725"/>
              <a:gd name="connsiteY85" fmla="*/ 2692361 h 3532180"/>
              <a:gd name="connsiteX86" fmla="*/ 696671 w 4335725"/>
              <a:gd name="connsiteY86" fmla="*/ 2649416 h 3532180"/>
              <a:gd name="connsiteX87" fmla="*/ 680766 w 4335725"/>
              <a:gd name="connsiteY87" fmla="*/ 2603290 h 3532180"/>
              <a:gd name="connsiteX88" fmla="*/ 666450 w 4335725"/>
              <a:gd name="connsiteY88" fmla="*/ 2557164 h 3532180"/>
              <a:gd name="connsiteX89" fmla="*/ 653726 w 4335725"/>
              <a:gd name="connsiteY89" fmla="*/ 2507856 h 3532180"/>
              <a:gd name="connsiteX90" fmla="*/ 641000 w 4335725"/>
              <a:gd name="connsiteY90" fmla="*/ 2460140 h 3532180"/>
              <a:gd name="connsiteX91" fmla="*/ 626685 w 4335725"/>
              <a:gd name="connsiteY91" fmla="*/ 2412422 h 3532180"/>
              <a:gd name="connsiteX92" fmla="*/ 610780 w 4335725"/>
              <a:gd name="connsiteY92" fmla="*/ 2366295 h 3532180"/>
              <a:gd name="connsiteX93" fmla="*/ 591692 w 4335725"/>
              <a:gd name="connsiteY93" fmla="*/ 2323348 h 3532180"/>
              <a:gd name="connsiteX94" fmla="*/ 569424 w 4335725"/>
              <a:gd name="connsiteY94" fmla="*/ 2283586 h 3532180"/>
              <a:gd name="connsiteX95" fmla="*/ 540796 w 4335725"/>
              <a:gd name="connsiteY95" fmla="*/ 2248593 h 3532180"/>
              <a:gd name="connsiteX96" fmla="*/ 508983 w 4335725"/>
              <a:gd name="connsiteY96" fmla="*/ 2212010 h 3532180"/>
              <a:gd name="connsiteX97" fmla="*/ 472400 w 4335725"/>
              <a:gd name="connsiteY97" fmla="*/ 2180199 h 3532180"/>
              <a:gd name="connsiteX98" fmla="*/ 432635 w 4335725"/>
              <a:gd name="connsiteY98" fmla="*/ 2149978 h 3532180"/>
              <a:gd name="connsiteX99" fmla="*/ 392872 w 4335725"/>
              <a:gd name="connsiteY99" fmla="*/ 2119758 h 3532180"/>
              <a:gd name="connsiteX100" fmla="*/ 353108 w 4335725"/>
              <a:gd name="connsiteY100" fmla="*/ 2089537 h 3532180"/>
              <a:gd name="connsiteX101" fmla="*/ 314933 w 4335725"/>
              <a:gd name="connsiteY101" fmla="*/ 2059315 h 3532180"/>
              <a:gd name="connsiteX102" fmla="*/ 278350 w 4335725"/>
              <a:gd name="connsiteY102" fmla="*/ 2025914 h 3532180"/>
              <a:gd name="connsiteX103" fmla="*/ 246539 w 4335725"/>
              <a:gd name="connsiteY103" fmla="*/ 1992513 h 3532180"/>
              <a:gd name="connsiteX104" fmla="*/ 219500 w 4335725"/>
              <a:gd name="connsiteY104" fmla="*/ 1954338 h 3532180"/>
              <a:gd name="connsiteX105" fmla="*/ 198823 w 4335725"/>
              <a:gd name="connsiteY105" fmla="*/ 1914575 h 3532180"/>
              <a:gd name="connsiteX106" fmla="*/ 184508 w 4335725"/>
              <a:gd name="connsiteY106" fmla="*/ 1866859 h 3532180"/>
              <a:gd name="connsiteX107" fmla="*/ 178145 w 4335725"/>
              <a:gd name="connsiteY107" fmla="*/ 1817551 h 3532180"/>
              <a:gd name="connsiteX108" fmla="*/ 176554 w 4335725"/>
              <a:gd name="connsiteY108" fmla="*/ 1766651 h 3532180"/>
              <a:gd name="connsiteX109" fmla="*/ 181326 w 4335725"/>
              <a:gd name="connsiteY109" fmla="*/ 1712572 h 3532180"/>
              <a:gd name="connsiteX110" fmla="*/ 187688 w 4335725"/>
              <a:gd name="connsiteY110" fmla="*/ 1658493 h 3532180"/>
              <a:gd name="connsiteX111" fmla="*/ 195640 w 4335725"/>
              <a:gd name="connsiteY111" fmla="*/ 1604413 h 3532180"/>
              <a:gd name="connsiteX112" fmla="*/ 202004 w 4335725"/>
              <a:gd name="connsiteY112" fmla="*/ 1550335 h 3532180"/>
              <a:gd name="connsiteX113" fmla="*/ 205186 w 4335725"/>
              <a:gd name="connsiteY113" fmla="*/ 1496256 h 3532180"/>
              <a:gd name="connsiteX114" fmla="*/ 205186 w 4335725"/>
              <a:gd name="connsiteY114" fmla="*/ 1443766 h 3532180"/>
              <a:gd name="connsiteX115" fmla="*/ 198823 w 4335725"/>
              <a:gd name="connsiteY115" fmla="*/ 1394460 h 3532180"/>
              <a:gd name="connsiteX116" fmla="*/ 186098 w 4335725"/>
              <a:gd name="connsiteY116" fmla="*/ 1345152 h 3532180"/>
              <a:gd name="connsiteX117" fmla="*/ 167011 w 4335725"/>
              <a:gd name="connsiteY117" fmla="*/ 1299024 h 3532180"/>
              <a:gd name="connsiteX118" fmla="*/ 143153 w 4335725"/>
              <a:gd name="connsiteY118" fmla="*/ 1251308 h 3532180"/>
              <a:gd name="connsiteX119" fmla="*/ 116112 w 4335725"/>
              <a:gd name="connsiteY119" fmla="*/ 1203592 h 3532180"/>
              <a:gd name="connsiteX120" fmla="*/ 87483 w 4335725"/>
              <a:gd name="connsiteY120" fmla="*/ 1155874 h 3532180"/>
              <a:gd name="connsiteX121" fmla="*/ 60443 w 4335725"/>
              <a:gd name="connsiteY121" fmla="*/ 1109746 h 3532180"/>
              <a:gd name="connsiteX122" fmla="*/ 36583 w 4335725"/>
              <a:gd name="connsiteY122" fmla="*/ 1060441 h 3532180"/>
              <a:gd name="connsiteX123" fmla="*/ 17498 w 4335725"/>
              <a:gd name="connsiteY123" fmla="*/ 1012723 h 3532180"/>
              <a:gd name="connsiteX124" fmla="*/ 4773 w 4335725"/>
              <a:gd name="connsiteY124" fmla="*/ 963415 h 3532180"/>
              <a:gd name="connsiteX125" fmla="*/ 0 w 4335725"/>
              <a:gd name="connsiteY125" fmla="*/ 912516 h 3532180"/>
              <a:gd name="connsiteX126" fmla="*/ 4773 w 4335725"/>
              <a:gd name="connsiteY126" fmla="*/ 861620 h 3532180"/>
              <a:gd name="connsiteX127" fmla="*/ 17498 w 4335725"/>
              <a:gd name="connsiteY127" fmla="*/ 812312 h 3532180"/>
              <a:gd name="connsiteX128" fmla="*/ 36583 w 4335725"/>
              <a:gd name="connsiteY128" fmla="*/ 764594 h 3532180"/>
              <a:gd name="connsiteX129" fmla="*/ 60443 w 4335725"/>
              <a:gd name="connsiteY129" fmla="*/ 715288 h 3532180"/>
              <a:gd name="connsiteX130" fmla="*/ 87483 w 4335725"/>
              <a:gd name="connsiteY130" fmla="*/ 669160 h 3532180"/>
              <a:gd name="connsiteX131" fmla="*/ 116112 w 4335725"/>
              <a:gd name="connsiteY131" fmla="*/ 621444 h 3532180"/>
              <a:gd name="connsiteX132" fmla="*/ 143153 w 4335725"/>
              <a:gd name="connsiteY132" fmla="*/ 573726 h 3532180"/>
              <a:gd name="connsiteX133" fmla="*/ 167011 w 4335725"/>
              <a:gd name="connsiteY133" fmla="*/ 526010 h 3532180"/>
              <a:gd name="connsiteX134" fmla="*/ 186098 w 4335725"/>
              <a:gd name="connsiteY134" fmla="*/ 479882 h 3532180"/>
              <a:gd name="connsiteX135" fmla="*/ 198823 w 4335725"/>
              <a:gd name="connsiteY135" fmla="*/ 430575 h 3532180"/>
              <a:gd name="connsiteX136" fmla="*/ 205186 w 4335725"/>
              <a:gd name="connsiteY136" fmla="*/ 381268 h 3532180"/>
              <a:gd name="connsiteX137" fmla="*/ 205186 w 4335725"/>
              <a:gd name="connsiteY137" fmla="*/ 328780 h 3532180"/>
              <a:gd name="connsiteX138" fmla="*/ 202004 w 4335725"/>
              <a:gd name="connsiteY138" fmla="*/ 274700 h 3532180"/>
              <a:gd name="connsiteX139" fmla="*/ 195640 w 4335725"/>
              <a:gd name="connsiteY139" fmla="*/ 220621 h 3532180"/>
              <a:gd name="connsiteX140" fmla="*/ 187688 w 4335725"/>
              <a:gd name="connsiteY140" fmla="*/ 166541 h 3532180"/>
              <a:gd name="connsiteX141" fmla="*/ 181326 w 4335725"/>
              <a:gd name="connsiteY141" fmla="*/ 112462 h 3532180"/>
              <a:gd name="connsiteX142" fmla="*/ 176554 w 4335725"/>
              <a:gd name="connsiteY142" fmla="*/ 58383 h 3532180"/>
              <a:gd name="connsiteX143" fmla="*/ 178145 w 4335725"/>
              <a:gd name="connsiteY143" fmla="*/ 748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335725" h="3532180">
                <a:moveTo>
                  <a:pt x="179111" y="0"/>
                </a:moveTo>
                <a:lnTo>
                  <a:pt x="4335725" y="0"/>
                </a:lnTo>
                <a:lnTo>
                  <a:pt x="4335725" y="2845937"/>
                </a:lnTo>
                <a:lnTo>
                  <a:pt x="4315217" y="2853009"/>
                </a:lnTo>
                <a:lnTo>
                  <a:pt x="4269092" y="2867324"/>
                </a:lnTo>
                <a:lnTo>
                  <a:pt x="4219783" y="2880049"/>
                </a:lnTo>
                <a:lnTo>
                  <a:pt x="4172065" y="2892774"/>
                </a:lnTo>
                <a:lnTo>
                  <a:pt x="4124349" y="2907089"/>
                </a:lnTo>
                <a:lnTo>
                  <a:pt x="4078224" y="2922994"/>
                </a:lnTo>
                <a:lnTo>
                  <a:pt x="4035278" y="2942082"/>
                </a:lnTo>
                <a:lnTo>
                  <a:pt x="3995515" y="2964348"/>
                </a:lnTo>
                <a:lnTo>
                  <a:pt x="3960521" y="2992978"/>
                </a:lnTo>
                <a:lnTo>
                  <a:pt x="3923939" y="3024791"/>
                </a:lnTo>
                <a:lnTo>
                  <a:pt x="3892126" y="3061373"/>
                </a:lnTo>
                <a:lnTo>
                  <a:pt x="3861905" y="3099547"/>
                </a:lnTo>
                <a:lnTo>
                  <a:pt x="3831684" y="3139310"/>
                </a:lnTo>
                <a:lnTo>
                  <a:pt x="3801464" y="3179075"/>
                </a:lnTo>
                <a:lnTo>
                  <a:pt x="3771243" y="3217249"/>
                </a:lnTo>
                <a:lnTo>
                  <a:pt x="3737841" y="3253831"/>
                </a:lnTo>
                <a:lnTo>
                  <a:pt x="3704438" y="3285642"/>
                </a:lnTo>
                <a:lnTo>
                  <a:pt x="3666266" y="3312682"/>
                </a:lnTo>
                <a:lnTo>
                  <a:pt x="3626501" y="3333360"/>
                </a:lnTo>
                <a:lnTo>
                  <a:pt x="3578783" y="3347676"/>
                </a:lnTo>
                <a:lnTo>
                  <a:pt x="3529475" y="3354038"/>
                </a:lnTo>
                <a:lnTo>
                  <a:pt x="3478579" y="3355628"/>
                </a:lnTo>
                <a:lnTo>
                  <a:pt x="3424498" y="3350856"/>
                </a:lnTo>
                <a:lnTo>
                  <a:pt x="3370419" y="3344494"/>
                </a:lnTo>
                <a:lnTo>
                  <a:pt x="3316339" y="3336540"/>
                </a:lnTo>
                <a:lnTo>
                  <a:pt x="3262260" y="3330180"/>
                </a:lnTo>
                <a:lnTo>
                  <a:pt x="3208180" y="3326998"/>
                </a:lnTo>
                <a:lnTo>
                  <a:pt x="3155691" y="3326998"/>
                </a:lnTo>
                <a:lnTo>
                  <a:pt x="3106385" y="3333360"/>
                </a:lnTo>
                <a:lnTo>
                  <a:pt x="3055487" y="3346085"/>
                </a:lnTo>
                <a:lnTo>
                  <a:pt x="3009359" y="3365171"/>
                </a:lnTo>
                <a:lnTo>
                  <a:pt x="2961643" y="3390621"/>
                </a:lnTo>
                <a:lnTo>
                  <a:pt x="2913927" y="3416071"/>
                </a:lnTo>
                <a:lnTo>
                  <a:pt x="2866209" y="3444699"/>
                </a:lnTo>
                <a:lnTo>
                  <a:pt x="2820081" y="3471739"/>
                </a:lnTo>
                <a:lnTo>
                  <a:pt x="2770775" y="3495598"/>
                </a:lnTo>
                <a:lnTo>
                  <a:pt x="2723057" y="3514685"/>
                </a:lnTo>
                <a:lnTo>
                  <a:pt x="2673749" y="3527410"/>
                </a:lnTo>
                <a:lnTo>
                  <a:pt x="2622852" y="3532180"/>
                </a:lnTo>
                <a:lnTo>
                  <a:pt x="2571953" y="3527410"/>
                </a:lnTo>
                <a:lnTo>
                  <a:pt x="2522645" y="3514685"/>
                </a:lnTo>
                <a:lnTo>
                  <a:pt x="2474930" y="3495598"/>
                </a:lnTo>
                <a:lnTo>
                  <a:pt x="2425621" y="3471739"/>
                </a:lnTo>
                <a:lnTo>
                  <a:pt x="2379493" y="3444699"/>
                </a:lnTo>
                <a:lnTo>
                  <a:pt x="2331777" y="3416071"/>
                </a:lnTo>
                <a:lnTo>
                  <a:pt x="2284059" y="3390621"/>
                </a:lnTo>
                <a:lnTo>
                  <a:pt x="2236343" y="3365171"/>
                </a:lnTo>
                <a:lnTo>
                  <a:pt x="2188627" y="3346085"/>
                </a:lnTo>
                <a:lnTo>
                  <a:pt x="2139319" y="3333360"/>
                </a:lnTo>
                <a:lnTo>
                  <a:pt x="2090011" y="3326998"/>
                </a:lnTo>
                <a:lnTo>
                  <a:pt x="2037520" y="3326998"/>
                </a:lnTo>
                <a:lnTo>
                  <a:pt x="1983442" y="3330180"/>
                </a:lnTo>
                <a:lnTo>
                  <a:pt x="1929363" y="3336540"/>
                </a:lnTo>
                <a:lnTo>
                  <a:pt x="1875283" y="3344494"/>
                </a:lnTo>
                <a:lnTo>
                  <a:pt x="1821202" y="3350856"/>
                </a:lnTo>
                <a:lnTo>
                  <a:pt x="1767124" y="3355628"/>
                </a:lnTo>
                <a:lnTo>
                  <a:pt x="1716227" y="3354038"/>
                </a:lnTo>
                <a:lnTo>
                  <a:pt x="1666919" y="3347676"/>
                </a:lnTo>
                <a:lnTo>
                  <a:pt x="1619201" y="3333360"/>
                </a:lnTo>
                <a:lnTo>
                  <a:pt x="1579437" y="3312682"/>
                </a:lnTo>
                <a:lnTo>
                  <a:pt x="1541263" y="3285642"/>
                </a:lnTo>
                <a:lnTo>
                  <a:pt x="1507862" y="3253831"/>
                </a:lnTo>
                <a:lnTo>
                  <a:pt x="1474459" y="3217249"/>
                </a:lnTo>
                <a:lnTo>
                  <a:pt x="1444238" y="3179075"/>
                </a:lnTo>
                <a:lnTo>
                  <a:pt x="1414018" y="3139310"/>
                </a:lnTo>
                <a:lnTo>
                  <a:pt x="1383797" y="3099547"/>
                </a:lnTo>
                <a:lnTo>
                  <a:pt x="1353577" y="3061373"/>
                </a:lnTo>
                <a:lnTo>
                  <a:pt x="1321765" y="3024791"/>
                </a:lnTo>
                <a:lnTo>
                  <a:pt x="1285181" y="2992978"/>
                </a:lnTo>
                <a:lnTo>
                  <a:pt x="1250188" y="2964348"/>
                </a:lnTo>
                <a:lnTo>
                  <a:pt x="1210424" y="2942082"/>
                </a:lnTo>
                <a:lnTo>
                  <a:pt x="1167479" y="2922994"/>
                </a:lnTo>
                <a:lnTo>
                  <a:pt x="1121353" y="2907089"/>
                </a:lnTo>
                <a:lnTo>
                  <a:pt x="1073635" y="2892774"/>
                </a:lnTo>
                <a:lnTo>
                  <a:pt x="1025919" y="2880049"/>
                </a:lnTo>
                <a:lnTo>
                  <a:pt x="976611" y="2867324"/>
                </a:lnTo>
                <a:lnTo>
                  <a:pt x="930485" y="2853009"/>
                </a:lnTo>
                <a:lnTo>
                  <a:pt x="884357" y="2837103"/>
                </a:lnTo>
                <a:lnTo>
                  <a:pt x="841413" y="2818015"/>
                </a:lnTo>
                <a:lnTo>
                  <a:pt x="803238" y="2794157"/>
                </a:lnTo>
                <a:lnTo>
                  <a:pt x="768245" y="2765527"/>
                </a:lnTo>
                <a:lnTo>
                  <a:pt x="739617" y="2730536"/>
                </a:lnTo>
                <a:lnTo>
                  <a:pt x="715759" y="2692361"/>
                </a:lnTo>
                <a:lnTo>
                  <a:pt x="696671" y="2649416"/>
                </a:lnTo>
                <a:lnTo>
                  <a:pt x="680766" y="2603290"/>
                </a:lnTo>
                <a:lnTo>
                  <a:pt x="666450" y="2557164"/>
                </a:lnTo>
                <a:lnTo>
                  <a:pt x="653726" y="2507856"/>
                </a:lnTo>
                <a:lnTo>
                  <a:pt x="641000" y="2460140"/>
                </a:lnTo>
                <a:lnTo>
                  <a:pt x="626685" y="2412422"/>
                </a:lnTo>
                <a:lnTo>
                  <a:pt x="610780" y="2366295"/>
                </a:lnTo>
                <a:lnTo>
                  <a:pt x="591692" y="2323348"/>
                </a:lnTo>
                <a:lnTo>
                  <a:pt x="569424" y="2283586"/>
                </a:lnTo>
                <a:lnTo>
                  <a:pt x="540796" y="2248593"/>
                </a:lnTo>
                <a:lnTo>
                  <a:pt x="508983" y="2212010"/>
                </a:lnTo>
                <a:lnTo>
                  <a:pt x="472400" y="2180199"/>
                </a:lnTo>
                <a:lnTo>
                  <a:pt x="432635" y="2149978"/>
                </a:lnTo>
                <a:lnTo>
                  <a:pt x="392872" y="2119758"/>
                </a:lnTo>
                <a:lnTo>
                  <a:pt x="353108" y="2089537"/>
                </a:lnTo>
                <a:lnTo>
                  <a:pt x="314933" y="2059315"/>
                </a:lnTo>
                <a:lnTo>
                  <a:pt x="278350" y="2025914"/>
                </a:lnTo>
                <a:lnTo>
                  <a:pt x="246539" y="1992513"/>
                </a:lnTo>
                <a:lnTo>
                  <a:pt x="219500" y="1954338"/>
                </a:lnTo>
                <a:lnTo>
                  <a:pt x="198823" y="1914575"/>
                </a:lnTo>
                <a:lnTo>
                  <a:pt x="184508" y="1866859"/>
                </a:lnTo>
                <a:lnTo>
                  <a:pt x="178145" y="1817551"/>
                </a:lnTo>
                <a:lnTo>
                  <a:pt x="176554" y="1766651"/>
                </a:lnTo>
                <a:lnTo>
                  <a:pt x="181326" y="1712572"/>
                </a:lnTo>
                <a:lnTo>
                  <a:pt x="187688" y="1658493"/>
                </a:lnTo>
                <a:lnTo>
                  <a:pt x="195640" y="1604413"/>
                </a:lnTo>
                <a:lnTo>
                  <a:pt x="202004" y="1550335"/>
                </a:lnTo>
                <a:lnTo>
                  <a:pt x="205186" y="1496256"/>
                </a:lnTo>
                <a:lnTo>
                  <a:pt x="205186" y="1443766"/>
                </a:lnTo>
                <a:lnTo>
                  <a:pt x="198823" y="1394460"/>
                </a:lnTo>
                <a:lnTo>
                  <a:pt x="186098" y="1345152"/>
                </a:lnTo>
                <a:lnTo>
                  <a:pt x="167011" y="1299024"/>
                </a:lnTo>
                <a:lnTo>
                  <a:pt x="143153" y="1251308"/>
                </a:lnTo>
                <a:lnTo>
                  <a:pt x="116112" y="1203592"/>
                </a:lnTo>
                <a:lnTo>
                  <a:pt x="87483" y="1155874"/>
                </a:lnTo>
                <a:lnTo>
                  <a:pt x="60443" y="1109746"/>
                </a:lnTo>
                <a:lnTo>
                  <a:pt x="36583" y="1060441"/>
                </a:lnTo>
                <a:lnTo>
                  <a:pt x="17498" y="1012723"/>
                </a:lnTo>
                <a:lnTo>
                  <a:pt x="4773" y="963415"/>
                </a:lnTo>
                <a:lnTo>
                  <a:pt x="0" y="912516"/>
                </a:lnTo>
                <a:lnTo>
                  <a:pt x="4773" y="861620"/>
                </a:lnTo>
                <a:lnTo>
                  <a:pt x="17498" y="812312"/>
                </a:lnTo>
                <a:lnTo>
                  <a:pt x="36583" y="764594"/>
                </a:lnTo>
                <a:lnTo>
                  <a:pt x="60443" y="715288"/>
                </a:lnTo>
                <a:lnTo>
                  <a:pt x="87483" y="669160"/>
                </a:lnTo>
                <a:lnTo>
                  <a:pt x="116112" y="621444"/>
                </a:lnTo>
                <a:lnTo>
                  <a:pt x="143153" y="573726"/>
                </a:lnTo>
                <a:lnTo>
                  <a:pt x="167011" y="526010"/>
                </a:lnTo>
                <a:lnTo>
                  <a:pt x="186098" y="479882"/>
                </a:lnTo>
                <a:lnTo>
                  <a:pt x="198823" y="430575"/>
                </a:lnTo>
                <a:lnTo>
                  <a:pt x="205186" y="381268"/>
                </a:lnTo>
                <a:lnTo>
                  <a:pt x="205186" y="328780"/>
                </a:lnTo>
                <a:lnTo>
                  <a:pt x="202004" y="274700"/>
                </a:lnTo>
                <a:lnTo>
                  <a:pt x="195640" y="220621"/>
                </a:lnTo>
                <a:lnTo>
                  <a:pt x="187688" y="166541"/>
                </a:lnTo>
                <a:lnTo>
                  <a:pt x="181326" y="112462"/>
                </a:lnTo>
                <a:lnTo>
                  <a:pt x="176554" y="58383"/>
                </a:lnTo>
                <a:lnTo>
                  <a:pt x="178145" y="74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15" descr="A yellow sign with white text&#10;&#10;Description automatically generated">
            <a:extLst>
              <a:ext uri="{FF2B5EF4-FFF2-40B4-BE49-F238E27FC236}">
                <a16:creationId xmlns:a16="http://schemas.microsoft.com/office/drawing/2014/main" id="{1A735B15-8408-754C-9AF7-644CAB24F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81" r="6080" b="1"/>
          <a:stretch/>
        </p:blipFill>
        <p:spPr>
          <a:xfrm>
            <a:off x="7959581" y="10"/>
            <a:ext cx="4232421" cy="3428990"/>
          </a:xfrm>
          <a:custGeom>
            <a:avLst/>
            <a:gdLst/>
            <a:ahLst/>
            <a:cxnLst/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F4E094D-2FC9-46CE-8205-CFF6D52B1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2017" y="3754146"/>
            <a:ext cx="3309983" cy="3103853"/>
          </a:xfrm>
          <a:custGeom>
            <a:avLst/>
            <a:gdLst>
              <a:gd name="connsiteX0" fmla="*/ 2022059 w 3309983"/>
              <a:gd name="connsiteY0" fmla="*/ 0 h 3103853"/>
              <a:gd name="connsiteX1" fmla="*/ 2061297 w 3309983"/>
              <a:gd name="connsiteY1" fmla="*/ 3678 h 3103853"/>
              <a:gd name="connsiteX2" fmla="*/ 2099311 w 3309983"/>
              <a:gd name="connsiteY2" fmla="*/ 13488 h 3103853"/>
              <a:gd name="connsiteX3" fmla="*/ 2136099 w 3309983"/>
              <a:gd name="connsiteY3" fmla="*/ 28203 h 3103853"/>
              <a:gd name="connsiteX4" fmla="*/ 2174111 w 3309983"/>
              <a:gd name="connsiteY4" fmla="*/ 46597 h 3103853"/>
              <a:gd name="connsiteX5" fmla="*/ 2209672 w 3309983"/>
              <a:gd name="connsiteY5" fmla="*/ 67443 h 3103853"/>
              <a:gd name="connsiteX6" fmla="*/ 2246460 w 3309983"/>
              <a:gd name="connsiteY6" fmla="*/ 89515 h 3103853"/>
              <a:gd name="connsiteX7" fmla="*/ 2283247 w 3309983"/>
              <a:gd name="connsiteY7" fmla="*/ 109134 h 3103853"/>
              <a:gd name="connsiteX8" fmla="*/ 2320033 w 3309983"/>
              <a:gd name="connsiteY8" fmla="*/ 128755 h 3103853"/>
              <a:gd name="connsiteX9" fmla="*/ 2355594 w 3309983"/>
              <a:gd name="connsiteY9" fmla="*/ 143469 h 3103853"/>
              <a:gd name="connsiteX10" fmla="*/ 2394834 w 3309983"/>
              <a:gd name="connsiteY10" fmla="*/ 153279 h 3103853"/>
              <a:gd name="connsiteX11" fmla="*/ 2432846 w 3309983"/>
              <a:gd name="connsiteY11" fmla="*/ 158184 h 3103853"/>
              <a:gd name="connsiteX12" fmla="*/ 2473311 w 3309983"/>
              <a:gd name="connsiteY12" fmla="*/ 158184 h 3103853"/>
              <a:gd name="connsiteX13" fmla="*/ 2515004 w 3309983"/>
              <a:gd name="connsiteY13" fmla="*/ 155732 h 3103853"/>
              <a:gd name="connsiteX14" fmla="*/ 2556695 w 3309983"/>
              <a:gd name="connsiteY14" fmla="*/ 150827 h 3103853"/>
              <a:gd name="connsiteX15" fmla="*/ 2598388 w 3309983"/>
              <a:gd name="connsiteY15" fmla="*/ 144696 h 3103853"/>
              <a:gd name="connsiteX16" fmla="*/ 2640079 w 3309983"/>
              <a:gd name="connsiteY16" fmla="*/ 139791 h 3103853"/>
              <a:gd name="connsiteX17" fmla="*/ 2681772 w 3309983"/>
              <a:gd name="connsiteY17" fmla="*/ 136111 h 3103853"/>
              <a:gd name="connsiteX18" fmla="*/ 2721011 w 3309983"/>
              <a:gd name="connsiteY18" fmla="*/ 137338 h 3103853"/>
              <a:gd name="connsiteX19" fmla="*/ 2759024 w 3309983"/>
              <a:gd name="connsiteY19" fmla="*/ 142243 h 3103853"/>
              <a:gd name="connsiteX20" fmla="*/ 2795812 w 3309983"/>
              <a:gd name="connsiteY20" fmla="*/ 153279 h 3103853"/>
              <a:gd name="connsiteX21" fmla="*/ 2826468 w 3309983"/>
              <a:gd name="connsiteY21" fmla="*/ 169220 h 3103853"/>
              <a:gd name="connsiteX22" fmla="*/ 2855897 w 3309983"/>
              <a:gd name="connsiteY22" fmla="*/ 190066 h 3103853"/>
              <a:gd name="connsiteX23" fmla="*/ 2881648 w 3309983"/>
              <a:gd name="connsiteY23" fmla="*/ 214590 h 3103853"/>
              <a:gd name="connsiteX24" fmla="*/ 2907399 w 3309983"/>
              <a:gd name="connsiteY24" fmla="*/ 242793 h 3103853"/>
              <a:gd name="connsiteX25" fmla="*/ 2930697 w 3309983"/>
              <a:gd name="connsiteY25" fmla="*/ 272223 h 3103853"/>
              <a:gd name="connsiteX26" fmla="*/ 2953995 w 3309983"/>
              <a:gd name="connsiteY26" fmla="*/ 302879 h 3103853"/>
              <a:gd name="connsiteX27" fmla="*/ 2977294 w 3309983"/>
              <a:gd name="connsiteY27" fmla="*/ 333535 h 3103853"/>
              <a:gd name="connsiteX28" fmla="*/ 3000592 w 3309983"/>
              <a:gd name="connsiteY28" fmla="*/ 362964 h 3103853"/>
              <a:gd name="connsiteX29" fmla="*/ 3025118 w 3309983"/>
              <a:gd name="connsiteY29" fmla="*/ 391167 h 3103853"/>
              <a:gd name="connsiteX30" fmla="*/ 3053321 w 3309983"/>
              <a:gd name="connsiteY30" fmla="*/ 415693 h 3103853"/>
              <a:gd name="connsiteX31" fmla="*/ 3080299 w 3309983"/>
              <a:gd name="connsiteY31" fmla="*/ 437765 h 3103853"/>
              <a:gd name="connsiteX32" fmla="*/ 3110953 w 3309983"/>
              <a:gd name="connsiteY32" fmla="*/ 454931 h 3103853"/>
              <a:gd name="connsiteX33" fmla="*/ 3144062 w 3309983"/>
              <a:gd name="connsiteY33" fmla="*/ 469646 h 3103853"/>
              <a:gd name="connsiteX34" fmla="*/ 3179622 w 3309983"/>
              <a:gd name="connsiteY34" fmla="*/ 481908 h 3103853"/>
              <a:gd name="connsiteX35" fmla="*/ 3216409 w 3309983"/>
              <a:gd name="connsiteY35" fmla="*/ 492944 h 3103853"/>
              <a:gd name="connsiteX36" fmla="*/ 3253196 w 3309983"/>
              <a:gd name="connsiteY36" fmla="*/ 502755 h 3103853"/>
              <a:gd name="connsiteX37" fmla="*/ 3291210 w 3309983"/>
              <a:gd name="connsiteY37" fmla="*/ 512565 h 3103853"/>
              <a:gd name="connsiteX38" fmla="*/ 3309983 w 3309983"/>
              <a:gd name="connsiteY38" fmla="*/ 518391 h 3103853"/>
              <a:gd name="connsiteX39" fmla="*/ 3309983 w 3309983"/>
              <a:gd name="connsiteY39" fmla="*/ 3103853 h 3103853"/>
              <a:gd name="connsiteX40" fmla="*/ 454246 w 3309983"/>
              <a:gd name="connsiteY40" fmla="*/ 3103853 h 3103853"/>
              <a:gd name="connsiteX41" fmla="*/ 438991 w 3309983"/>
              <a:gd name="connsiteY41" fmla="*/ 3076613 h 3103853"/>
              <a:gd name="connsiteX42" fmla="*/ 416921 w 3309983"/>
              <a:gd name="connsiteY42" fmla="*/ 3049636 h 3103853"/>
              <a:gd name="connsiteX43" fmla="*/ 392395 w 3309983"/>
              <a:gd name="connsiteY43" fmla="*/ 3021432 h 3103853"/>
              <a:gd name="connsiteX44" fmla="*/ 364192 w 3309983"/>
              <a:gd name="connsiteY44" fmla="*/ 2996908 h 3103853"/>
              <a:gd name="connsiteX45" fmla="*/ 333535 w 3309983"/>
              <a:gd name="connsiteY45" fmla="*/ 2973610 h 3103853"/>
              <a:gd name="connsiteX46" fmla="*/ 302880 w 3309983"/>
              <a:gd name="connsiteY46" fmla="*/ 2950312 h 3103853"/>
              <a:gd name="connsiteX47" fmla="*/ 272224 w 3309983"/>
              <a:gd name="connsiteY47" fmla="*/ 2927014 h 3103853"/>
              <a:gd name="connsiteX48" fmla="*/ 242794 w 3309983"/>
              <a:gd name="connsiteY48" fmla="*/ 2903714 h 3103853"/>
              <a:gd name="connsiteX49" fmla="*/ 214591 w 3309983"/>
              <a:gd name="connsiteY49" fmla="*/ 2877964 h 3103853"/>
              <a:gd name="connsiteX50" fmla="*/ 190066 w 3309983"/>
              <a:gd name="connsiteY50" fmla="*/ 2852214 h 3103853"/>
              <a:gd name="connsiteX51" fmla="*/ 169221 w 3309983"/>
              <a:gd name="connsiteY51" fmla="*/ 2822783 h 3103853"/>
              <a:gd name="connsiteX52" fmla="*/ 153281 w 3309983"/>
              <a:gd name="connsiteY52" fmla="*/ 2792128 h 3103853"/>
              <a:gd name="connsiteX53" fmla="*/ 142244 w 3309983"/>
              <a:gd name="connsiteY53" fmla="*/ 2755342 h 3103853"/>
              <a:gd name="connsiteX54" fmla="*/ 137339 w 3309983"/>
              <a:gd name="connsiteY54" fmla="*/ 2717328 h 3103853"/>
              <a:gd name="connsiteX55" fmla="*/ 136112 w 3309983"/>
              <a:gd name="connsiteY55" fmla="*/ 2678088 h 3103853"/>
              <a:gd name="connsiteX56" fmla="*/ 139791 w 3309983"/>
              <a:gd name="connsiteY56" fmla="*/ 2636396 h 3103853"/>
              <a:gd name="connsiteX57" fmla="*/ 144696 w 3309983"/>
              <a:gd name="connsiteY57" fmla="*/ 2594705 h 3103853"/>
              <a:gd name="connsiteX58" fmla="*/ 150827 w 3309983"/>
              <a:gd name="connsiteY58" fmla="*/ 2553012 h 3103853"/>
              <a:gd name="connsiteX59" fmla="*/ 155732 w 3309983"/>
              <a:gd name="connsiteY59" fmla="*/ 2511321 h 3103853"/>
              <a:gd name="connsiteX60" fmla="*/ 158185 w 3309983"/>
              <a:gd name="connsiteY60" fmla="*/ 2469629 h 3103853"/>
              <a:gd name="connsiteX61" fmla="*/ 158185 w 3309983"/>
              <a:gd name="connsiteY61" fmla="*/ 2429163 h 3103853"/>
              <a:gd name="connsiteX62" fmla="*/ 153281 w 3309983"/>
              <a:gd name="connsiteY62" fmla="*/ 2391151 h 3103853"/>
              <a:gd name="connsiteX63" fmla="*/ 143470 w 3309983"/>
              <a:gd name="connsiteY63" fmla="*/ 2353137 h 3103853"/>
              <a:gd name="connsiteX64" fmla="*/ 128755 w 3309983"/>
              <a:gd name="connsiteY64" fmla="*/ 2317576 h 3103853"/>
              <a:gd name="connsiteX65" fmla="*/ 110362 w 3309983"/>
              <a:gd name="connsiteY65" fmla="*/ 2280789 h 3103853"/>
              <a:gd name="connsiteX66" fmla="*/ 89515 w 3309983"/>
              <a:gd name="connsiteY66" fmla="*/ 2244004 h 3103853"/>
              <a:gd name="connsiteX67" fmla="*/ 67444 w 3309983"/>
              <a:gd name="connsiteY67" fmla="*/ 2207216 h 3103853"/>
              <a:gd name="connsiteX68" fmla="*/ 46598 w 3309983"/>
              <a:gd name="connsiteY68" fmla="*/ 2171654 h 3103853"/>
              <a:gd name="connsiteX69" fmla="*/ 28203 w 3309983"/>
              <a:gd name="connsiteY69" fmla="*/ 2133642 h 3103853"/>
              <a:gd name="connsiteX70" fmla="*/ 13490 w 3309983"/>
              <a:gd name="connsiteY70" fmla="*/ 2096855 h 3103853"/>
              <a:gd name="connsiteX71" fmla="*/ 3680 w 3309983"/>
              <a:gd name="connsiteY71" fmla="*/ 2058841 h 3103853"/>
              <a:gd name="connsiteX72" fmla="*/ 0 w 3309983"/>
              <a:gd name="connsiteY72" fmla="*/ 2019602 h 3103853"/>
              <a:gd name="connsiteX73" fmla="*/ 3680 w 3309983"/>
              <a:gd name="connsiteY73" fmla="*/ 1980363 h 3103853"/>
              <a:gd name="connsiteX74" fmla="*/ 13490 w 3309983"/>
              <a:gd name="connsiteY74" fmla="*/ 1942350 h 3103853"/>
              <a:gd name="connsiteX75" fmla="*/ 28203 w 3309983"/>
              <a:gd name="connsiteY75" fmla="*/ 1905563 h 3103853"/>
              <a:gd name="connsiteX76" fmla="*/ 46598 w 3309983"/>
              <a:gd name="connsiteY76" fmla="*/ 1867550 h 3103853"/>
              <a:gd name="connsiteX77" fmla="*/ 67444 w 3309983"/>
              <a:gd name="connsiteY77" fmla="*/ 1831989 h 3103853"/>
              <a:gd name="connsiteX78" fmla="*/ 89515 w 3309983"/>
              <a:gd name="connsiteY78" fmla="*/ 1795203 h 3103853"/>
              <a:gd name="connsiteX79" fmla="*/ 110362 w 3309983"/>
              <a:gd name="connsiteY79" fmla="*/ 1758415 h 3103853"/>
              <a:gd name="connsiteX80" fmla="*/ 128755 w 3309983"/>
              <a:gd name="connsiteY80" fmla="*/ 1721629 h 3103853"/>
              <a:gd name="connsiteX81" fmla="*/ 143470 w 3309983"/>
              <a:gd name="connsiteY81" fmla="*/ 1686067 h 3103853"/>
              <a:gd name="connsiteX82" fmla="*/ 153281 w 3309983"/>
              <a:gd name="connsiteY82" fmla="*/ 1648054 h 3103853"/>
              <a:gd name="connsiteX83" fmla="*/ 158185 w 3309983"/>
              <a:gd name="connsiteY83" fmla="*/ 1610042 h 3103853"/>
              <a:gd name="connsiteX84" fmla="*/ 158185 w 3309983"/>
              <a:gd name="connsiteY84" fmla="*/ 1569576 h 3103853"/>
              <a:gd name="connsiteX85" fmla="*/ 155732 w 3309983"/>
              <a:gd name="connsiteY85" fmla="*/ 1527883 h 3103853"/>
              <a:gd name="connsiteX86" fmla="*/ 150827 w 3309983"/>
              <a:gd name="connsiteY86" fmla="*/ 1486192 h 3103853"/>
              <a:gd name="connsiteX87" fmla="*/ 144696 w 3309983"/>
              <a:gd name="connsiteY87" fmla="*/ 1444499 h 3103853"/>
              <a:gd name="connsiteX88" fmla="*/ 139791 w 3309983"/>
              <a:gd name="connsiteY88" fmla="*/ 1402808 h 3103853"/>
              <a:gd name="connsiteX89" fmla="*/ 136112 w 3309983"/>
              <a:gd name="connsiteY89" fmla="*/ 1361117 h 3103853"/>
              <a:gd name="connsiteX90" fmla="*/ 137339 w 3309983"/>
              <a:gd name="connsiteY90" fmla="*/ 1321877 h 3103853"/>
              <a:gd name="connsiteX91" fmla="*/ 142244 w 3309983"/>
              <a:gd name="connsiteY91" fmla="*/ 1283864 h 3103853"/>
              <a:gd name="connsiteX92" fmla="*/ 153281 w 3309983"/>
              <a:gd name="connsiteY92" fmla="*/ 1247077 h 3103853"/>
              <a:gd name="connsiteX93" fmla="*/ 169221 w 3309983"/>
              <a:gd name="connsiteY93" fmla="*/ 1216422 h 3103853"/>
              <a:gd name="connsiteX94" fmla="*/ 190066 w 3309983"/>
              <a:gd name="connsiteY94" fmla="*/ 1186992 h 3103853"/>
              <a:gd name="connsiteX95" fmla="*/ 214591 w 3309983"/>
              <a:gd name="connsiteY95" fmla="*/ 1161241 h 3103853"/>
              <a:gd name="connsiteX96" fmla="*/ 242794 w 3309983"/>
              <a:gd name="connsiteY96" fmla="*/ 1135491 h 3103853"/>
              <a:gd name="connsiteX97" fmla="*/ 272224 w 3309983"/>
              <a:gd name="connsiteY97" fmla="*/ 1112191 h 3103853"/>
              <a:gd name="connsiteX98" fmla="*/ 302880 w 3309983"/>
              <a:gd name="connsiteY98" fmla="*/ 1088893 h 3103853"/>
              <a:gd name="connsiteX99" fmla="*/ 333535 w 3309983"/>
              <a:gd name="connsiteY99" fmla="*/ 1065594 h 3103853"/>
              <a:gd name="connsiteX100" fmla="*/ 364192 w 3309983"/>
              <a:gd name="connsiteY100" fmla="*/ 1042296 h 3103853"/>
              <a:gd name="connsiteX101" fmla="*/ 392395 w 3309983"/>
              <a:gd name="connsiteY101" fmla="*/ 1017772 h 3103853"/>
              <a:gd name="connsiteX102" fmla="*/ 416921 w 3309983"/>
              <a:gd name="connsiteY102" fmla="*/ 989569 h 3103853"/>
              <a:gd name="connsiteX103" fmla="*/ 438991 w 3309983"/>
              <a:gd name="connsiteY103" fmla="*/ 962591 h 3103853"/>
              <a:gd name="connsiteX104" fmla="*/ 456159 w 3309983"/>
              <a:gd name="connsiteY104" fmla="*/ 931936 h 3103853"/>
              <a:gd name="connsiteX105" fmla="*/ 470874 w 3309983"/>
              <a:gd name="connsiteY105" fmla="*/ 898828 h 3103853"/>
              <a:gd name="connsiteX106" fmla="*/ 483136 w 3309983"/>
              <a:gd name="connsiteY106" fmla="*/ 863267 h 3103853"/>
              <a:gd name="connsiteX107" fmla="*/ 494172 w 3309983"/>
              <a:gd name="connsiteY107" fmla="*/ 826479 h 3103853"/>
              <a:gd name="connsiteX108" fmla="*/ 503983 w 3309983"/>
              <a:gd name="connsiteY108" fmla="*/ 789692 h 3103853"/>
              <a:gd name="connsiteX109" fmla="*/ 513793 w 3309983"/>
              <a:gd name="connsiteY109" fmla="*/ 751680 h 3103853"/>
              <a:gd name="connsiteX110" fmla="*/ 524829 w 3309983"/>
              <a:gd name="connsiteY110" fmla="*/ 716119 h 3103853"/>
              <a:gd name="connsiteX111" fmla="*/ 537091 w 3309983"/>
              <a:gd name="connsiteY111" fmla="*/ 680557 h 3103853"/>
              <a:gd name="connsiteX112" fmla="*/ 551806 w 3309983"/>
              <a:gd name="connsiteY112" fmla="*/ 647450 h 3103853"/>
              <a:gd name="connsiteX113" fmla="*/ 570199 w 3309983"/>
              <a:gd name="connsiteY113" fmla="*/ 618021 h 3103853"/>
              <a:gd name="connsiteX114" fmla="*/ 592270 w 3309983"/>
              <a:gd name="connsiteY114" fmla="*/ 591044 h 3103853"/>
              <a:gd name="connsiteX115" fmla="*/ 619248 w 3309983"/>
              <a:gd name="connsiteY115" fmla="*/ 568971 h 3103853"/>
              <a:gd name="connsiteX116" fmla="*/ 648679 w 3309983"/>
              <a:gd name="connsiteY116" fmla="*/ 550578 h 3103853"/>
              <a:gd name="connsiteX117" fmla="*/ 681785 w 3309983"/>
              <a:gd name="connsiteY117" fmla="*/ 535863 h 3103853"/>
              <a:gd name="connsiteX118" fmla="*/ 717347 w 3309983"/>
              <a:gd name="connsiteY118" fmla="*/ 523601 h 3103853"/>
              <a:gd name="connsiteX119" fmla="*/ 752908 w 3309983"/>
              <a:gd name="connsiteY119" fmla="*/ 512565 h 3103853"/>
              <a:gd name="connsiteX120" fmla="*/ 790921 w 3309983"/>
              <a:gd name="connsiteY120" fmla="*/ 502755 h 3103853"/>
              <a:gd name="connsiteX121" fmla="*/ 827707 w 3309983"/>
              <a:gd name="connsiteY121" fmla="*/ 492944 h 3103853"/>
              <a:gd name="connsiteX122" fmla="*/ 864495 w 3309983"/>
              <a:gd name="connsiteY122" fmla="*/ 481908 h 3103853"/>
              <a:gd name="connsiteX123" fmla="*/ 900055 w 3309983"/>
              <a:gd name="connsiteY123" fmla="*/ 469646 h 3103853"/>
              <a:gd name="connsiteX124" fmla="*/ 933163 w 3309983"/>
              <a:gd name="connsiteY124" fmla="*/ 454931 h 3103853"/>
              <a:gd name="connsiteX125" fmla="*/ 963819 w 3309983"/>
              <a:gd name="connsiteY125" fmla="*/ 437765 h 3103853"/>
              <a:gd name="connsiteX126" fmla="*/ 990796 w 3309983"/>
              <a:gd name="connsiteY126" fmla="*/ 415693 h 3103853"/>
              <a:gd name="connsiteX127" fmla="*/ 1019000 w 3309983"/>
              <a:gd name="connsiteY127" fmla="*/ 391167 h 3103853"/>
              <a:gd name="connsiteX128" fmla="*/ 1043525 w 3309983"/>
              <a:gd name="connsiteY128" fmla="*/ 362964 h 3103853"/>
              <a:gd name="connsiteX129" fmla="*/ 1066823 w 3309983"/>
              <a:gd name="connsiteY129" fmla="*/ 333535 h 3103853"/>
              <a:gd name="connsiteX130" fmla="*/ 1090122 w 3309983"/>
              <a:gd name="connsiteY130" fmla="*/ 302879 h 3103853"/>
              <a:gd name="connsiteX131" fmla="*/ 1113420 w 3309983"/>
              <a:gd name="connsiteY131" fmla="*/ 272223 h 3103853"/>
              <a:gd name="connsiteX132" fmla="*/ 1136718 w 3309983"/>
              <a:gd name="connsiteY132" fmla="*/ 242793 h 3103853"/>
              <a:gd name="connsiteX133" fmla="*/ 1162470 w 3309983"/>
              <a:gd name="connsiteY133" fmla="*/ 214590 h 3103853"/>
              <a:gd name="connsiteX134" fmla="*/ 1188220 w 3309983"/>
              <a:gd name="connsiteY134" fmla="*/ 190066 h 3103853"/>
              <a:gd name="connsiteX135" fmla="*/ 1217650 w 3309983"/>
              <a:gd name="connsiteY135" fmla="*/ 169220 h 3103853"/>
              <a:gd name="connsiteX136" fmla="*/ 1248306 w 3309983"/>
              <a:gd name="connsiteY136" fmla="*/ 153279 h 3103853"/>
              <a:gd name="connsiteX137" fmla="*/ 1285093 w 3309983"/>
              <a:gd name="connsiteY137" fmla="*/ 142243 h 3103853"/>
              <a:gd name="connsiteX138" fmla="*/ 1323107 w 3309983"/>
              <a:gd name="connsiteY138" fmla="*/ 137338 h 3103853"/>
              <a:gd name="connsiteX139" fmla="*/ 1362345 w 3309983"/>
              <a:gd name="connsiteY139" fmla="*/ 136111 h 3103853"/>
              <a:gd name="connsiteX140" fmla="*/ 1404036 w 3309983"/>
              <a:gd name="connsiteY140" fmla="*/ 139791 h 3103853"/>
              <a:gd name="connsiteX141" fmla="*/ 1445729 w 3309983"/>
              <a:gd name="connsiteY141" fmla="*/ 144696 h 3103853"/>
              <a:gd name="connsiteX142" fmla="*/ 1487421 w 3309983"/>
              <a:gd name="connsiteY142" fmla="*/ 150827 h 3103853"/>
              <a:gd name="connsiteX143" fmla="*/ 1529113 w 3309983"/>
              <a:gd name="connsiteY143" fmla="*/ 155732 h 3103853"/>
              <a:gd name="connsiteX144" fmla="*/ 1570804 w 3309983"/>
              <a:gd name="connsiteY144" fmla="*/ 158184 h 3103853"/>
              <a:gd name="connsiteX145" fmla="*/ 1611271 w 3309983"/>
              <a:gd name="connsiteY145" fmla="*/ 158184 h 3103853"/>
              <a:gd name="connsiteX146" fmla="*/ 1649285 w 3309983"/>
              <a:gd name="connsiteY146" fmla="*/ 153279 h 3103853"/>
              <a:gd name="connsiteX147" fmla="*/ 1687298 w 3309983"/>
              <a:gd name="connsiteY147" fmla="*/ 143469 h 3103853"/>
              <a:gd name="connsiteX148" fmla="*/ 1724085 w 3309983"/>
              <a:gd name="connsiteY148" fmla="*/ 128755 h 3103853"/>
              <a:gd name="connsiteX149" fmla="*/ 1760871 w 3309983"/>
              <a:gd name="connsiteY149" fmla="*/ 109134 h 3103853"/>
              <a:gd name="connsiteX150" fmla="*/ 1797658 w 3309983"/>
              <a:gd name="connsiteY150" fmla="*/ 89515 h 3103853"/>
              <a:gd name="connsiteX151" fmla="*/ 1834445 w 3309983"/>
              <a:gd name="connsiteY151" fmla="*/ 67443 h 3103853"/>
              <a:gd name="connsiteX152" fmla="*/ 1870007 w 3309983"/>
              <a:gd name="connsiteY152" fmla="*/ 46597 h 3103853"/>
              <a:gd name="connsiteX153" fmla="*/ 1908020 w 3309983"/>
              <a:gd name="connsiteY153" fmla="*/ 28203 h 3103853"/>
              <a:gd name="connsiteX154" fmla="*/ 1944806 w 3309983"/>
              <a:gd name="connsiteY154" fmla="*/ 13488 h 3103853"/>
              <a:gd name="connsiteX155" fmla="*/ 1982820 w 3309983"/>
              <a:gd name="connsiteY155" fmla="*/ 3678 h 31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3309983" h="3103853">
                <a:moveTo>
                  <a:pt x="2022059" y="0"/>
                </a:moveTo>
                <a:lnTo>
                  <a:pt x="2061297" y="3678"/>
                </a:lnTo>
                <a:lnTo>
                  <a:pt x="2099311" y="13488"/>
                </a:lnTo>
                <a:lnTo>
                  <a:pt x="2136099" y="28203"/>
                </a:lnTo>
                <a:lnTo>
                  <a:pt x="2174111" y="46597"/>
                </a:lnTo>
                <a:lnTo>
                  <a:pt x="2209672" y="67443"/>
                </a:lnTo>
                <a:lnTo>
                  <a:pt x="2246460" y="89515"/>
                </a:lnTo>
                <a:lnTo>
                  <a:pt x="2283247" y="109134"/>
                </a:lnTo>
                <a:lnTo>
                  <a:pt x="2320033" y="128755"/>
                </a:lnTo>
                <a:lnTo>
                  <a:pt x="2355594" y="143469"/>
                </a:lnTo>
                <a:lnTo>
                  <a:pt x="2394834" y="153279"/>
                </a:lnTo>
                <a:lnTo>
                  <a:pt x="2432846" y="158184"/>
                </a:lnTo>
                <a:lnTo>
                  <a:pt x="2473311" y="158184"/>
                </a:lnTo>
                <a:lnTo>
                  <a:pt x="2515004" y="155732"/>
                </a:lnTo>
                <a:lnTo>
                  <a:pt x="2556695" y="150827"/>
                </a:lnTo>
                <a:lnTo>
                  <a:pt x="2598388" y="144696"/>
                </a:lnTo>
                <a:lnTo>
                  <a:pt x="2640079" y="139791"/>
                </a:lnTo>
                <a:lnTo>
                  <a:pt x="2681772" y="136111"/>
                </a:lnTo>
                <a:lnTo>
                  <a:pt x="2721011" y="137338"/>
                </a:lnTo>
                <a:lnTo>
                  <a:pt x="2759024" y="142243"/>
                </a:lnTo>
                <a:lnTo>
                  <a:pt x="2795812" y="153279"/>
                </a:lnTo>
                <a:lnTo>
                  <a:pt x="2826468" y="169220"/>
                </a:lnTo>
                <a:lnTo>
                  <a:pt x="2855897" y="190066"/>
                </a:lnTo>
                <a:lnTo>
                  <a:pt x="2881648" y="214590"/>
                </a:lnTo>
                <a:lnTo>
                  <a:pt x="2907399" y="242793"/>
                </a:lnTo>
                <a:lnTo>
                  <a:pt x="2930697" y="272223"/>
                </a:lnTo>
                <a:lnTo>
                  <a:pt x="2953995" y="302879"/>
                </a:lnTo>
                <a:lnTo>
                  <a:pt x="2977294" y="333535"/>
                </a:lnTo>
                <a:lnTo>
                  <a:pt x="3000592" y="362964"/>
                </a:lnTo>
                <a:lnTo>
                  <a:pt x="3025118" y="391167"/>
                </a:lnTo>
                <a:lnTo>
                  <a:pt x="3053321" y="415693"/>
                </a:lnTo>
                <a:lnTo>
                  <a:pt x="3080299" y="437765"/>
                </a:lnTo>
                <a:lnTo>
                  <a:pt x="3110953" y="454931"/>
                </a:lnTo>
                <a:lnTo>
                  <a:pt x="3144062" y="469646"/>
                </a:lnTo>
                <a:lnTo>
                  <a:pt x="3179622" y="481908"/>
                </a:lnTo>
                <a:lnTo>
                  <a:pt x="3216409" y="492944"/>
                </a:lnTo>
                <a:lnTo>
                  <a:pt x="3253196" y="502755"/>
                </a:lnTo>
                <a:lnTo>
                  <a:pt x="3291210" y="512565"/>
                </a:lnTo>
                <a:lnTo>
                  <a:pt x="3309983" y="518391"/>
                </a:lnTo>
                <a:lnTo>
                  <a:pt x="3309983" y="3103853"/>
                </a:lnTo>
                <a:lnTo>
                  <a:pt x="454246" y="3103853"/>
                </a:lnTo>
                <a:lnTo>
                  <a:pt x="438991" y="3076613"/>
                </a:lnTo>
                <a:lnTo>
                  <a:pt x="416921" y="3049636"/>
                </a:lnTo>
                <a:lnTo>
                  <a:pt x="392395" y="3021432"/>
                </a:lnTo>
                <a:lnTo>
                  <a:pt x="364192" y="2996908"/>
                </a:lnTo>
                <a:lnTo>
                  <a:pt x="333535" y="2973610"/>
                </a:lnTo>
                <a:lnTo>
                  <a:pt x="302880" y="2950312"/>
                </a:lnTo>
                <a:lnTo>
                  <a:pt x="272224" y="2927014"/>
                </a:lnTo>
                <a:lnTo>
                  <a:pt x="242794" y="2903714"/>
                </a:lnTo>
                <a:lnTo>
                  <a:pt x="214591" y="2877964"/>
                </a:lnTo>
                <a:lnTo>
                  <a:pt x="190066" y="2852214"/>
                </a:lnTo>
                <a:lnTo>
                  <a:pt x="169221" y="2822783"/>
                </a:lnTo>
                <a:lnTo>
                  <a:pt x="153281" y="2792128"/>
                </a:lnTo>
                <a:lnTo>
                  <a:pt x="142244" y="2755342"/>
                </a:lnTo>
                <a:lnTo>
                  <a:pt x="137339" y="2717328"/>
                </a:lnTo>
                <a:lnTo>
                  <a:pt x="136112" y="2678088"/>
                </a:lnTo>
                <a:lnTo>
                  <a:pt x="139791" y="2636396"/>
                </a:lnTo>
                <a:lnTo>
                  <a:pt x="144696" y="2594705"/>
                </a:lnTo>
                <a:lnTo>
                  <a:pt x="150827" y="2553012"/>
                </a:lnTo>
                <a:lnTo>
                  <a:pt x="155732" y="2511321"/>
                </a:lnTo>
                <a:lnTo>
                  <a:pt x="158185" y="2469629"/>
                </a:lnTo>
                <a:lnTo>
                  <a:pt x="158185" y="2429163"/>
                </a:lnTo>
                <a:lnTo>
                  <a:pt x="153281" y="2391151"/>
                </a:lnTo>
                <a:lnTo>
                  <a:pt x="143470" y="2353137"/>
                </a:lnTo>
                <a:lnTo>
                  <a:pt x="128755" y="2317576"/>
                </a:lnTo>
                <a:lnTo>
                  <a:pt x="110362" y="2280789"/>
                </a:lnTo>
                <a:lnTo>
                  <a:pt x="89515" y="2244004"/>
                </a:lnTo>
                <a:lnTo>
                  <a:pt x="67444" y="2207216"/>
                </a:lnTo>
                <a:lnTo>
                  <a:pt x="46598" y="2171654"/>
                </a:lnTo>
                <a:lnTo>
                  <a:pt x="28203" y="2133642"/>
                </a:lnTo>
                <a:lnTo>
                  <a:pt x="13490" y="2096855"/>
                </a:lnTo>
                <a:lnTo>
                  <a:pt x="3680" y="2058841"/>
                </a:lnTo>
                <a:lnTo>
                  <a:pt x="0" y="2019602"/>
                </a:lnTo>
                <a:lnTo>
                  <a:pt x="3680" y="1980363"/>
                </a:lnTo>
                <a:lnTo>
                  <a:pt x="13490" y="1942350"/>
                </a:lnTo>
                <a:lnTo>
                  <a:pt x="28203" y="1905563"/>
                </a:lnTo>
                <a:lnTo>
                  <a:pt x="46598" y="1867550"/>
                </a:lnTo>
                <a:lnTo>
                  <a:pt x="67444" y="1831989"/>
                </a:lnTo>
                <a:lnTo>
                  <a:pt x="89515" y="1795203"/>
                </a:lnTo>
                <a:lnTo>
                  <a:pt x="110362" y="1758415"/>
                </a:lnTo>
                <a:lnTo>
                  <a:pt x="128755" y="1721629"/>
                </a:lnTo>
                <a:lnTo>
                  <a:pt x="143470" y="1686067"/>
                </a:lnTo>
                <a:lnTo>
                  <a:pt x="153281" y="1648054"/>
                </a:lnTo>
                <a:lnTo>
                  <a:pt x="158185" y="1610042"/>
                </a:lnTo>
                <a:lnTo>
                  <a:pt x="158185" y="1569576"/>
                </a:lnTo>
                <a:lnTo>
                  <a:pt x="155732" y="1527883"/>
                </a:lnTo>
                <a:lnTo>
                  <a:pt x="150827" y="1486192"/>
                </a:lnTo>
                <a:lnTo>
                  <a:pt x="144696" y="1444499"/>
                </a:lnTo>
                <a:lnTo>
                  <a:pt x="139791" y="1402808"/>
                </a:lnTo>
                <a:lnTo>
                  <a:pt x="136112" y="1361117"/>
                </a:lnTo>
                <a:lnTo>
                  <a:pt x="137339" y="1321877"/>
                </a:lnTo>
                <a:lnTo>
                  <a:pt x="142244" y="1283864"/>
                </a:lnTo>
                <a:lnTo>
                  <a:pt x="153281" y="1247077"/>
                </a:lnTo>
                <a:lnTo>
                  <a:pt x="169221" y="1216422"/>
                </a:lnTo>
                <a:lnTo>
                  <a:pt x="190066" y="1186992"/>
                </a:lnTo>
                <a:lnTo>
                  <a:pt x="214591" y="1161241"/>
                </a:lnTo>
                <a:lnTo>
                  <a:pt x="242794" y="1135491"/>
                </a:lnTo>
                <a:lnTo>
                  <a:pt x="272224" y="1112191"/>
                </a:lnTo>
                <a:lnTo>
                  <a:pt x="302880" y="1088893"/>
                </a:lnTo>
                <a:lnTo>
                  <a:pt x="333535" y="1065594"/>
                </a:lnTo>
                <a:lnTo>
                  <a:pt x="364192" y="1042296"/>
                </a:lnTo>
                <a:lnTo>
                  <a:pt x="392395" y="1017772"/>
                </a:lnTo>
                <a:lnTo>
                  <a:pt x="416921" y="989569"/>
                </a:lnTo>
                <a:lnTo>
                  <a:pt x="438991" y="962591"/>
                </a:lnTo>
                <a:lnTo>
                  <a:pt x="456159" y="931936"/>
                </a:lnTo>
                <a:lnTo>
                  <a:pt x="470874" y="898828"/>
                </a:lnTo>
                <a:lnTo>
                  <a:pt x="483136" y="863267"/>
                </a:lnTo>
                <a:lnTo>
                  <a:pt x="494172" y="826479"/>
                </a:lnTo>
                <a:lnTo>
                  <a:pt x="503983" y="789692"/>
                </a:lnTo>
                <a:lnTo>
                  <a:pt x="513793" y="751680"/>
                </a:lnTo>
                <a:lnTo>
                  <a:pt x="524829" y="716119"/>
                </a:lnTo>
                <a:lnTo>
                  <a:pt x="537091" y="680557"/>
                </a:lnTo>
                <a:lnTo>
                  <a:pt x="551806" y="647450"/>
                </a:lnTo>
                <a:lnTo>
                  <a:pt x="570199" y="618021"/>
                </a:lnTo>
                <a:lnTo>
                  <a:pt x="592270" y="591044"/>
                </a:lnTo>
                <a:lnTo>
                  <a:pt x="619248" y="568971"/>
                </a:lnTo>
                <a:lnTo>
                  <a:pt x="648679" y="550578"/>
                </a:lnTo>
                <a:lnTo>
                  <a:pt x="681785" y="535863"/>
                </a:lnTo>
                <a:lnTo>
                  <a:pt x="717347" y="523601"/>
                </a:lnTo>
                <a:lnTo>
                  <a:pt x="752908" y="512565"/>
                </a:lnTo>
                <a:lnTo>
                  <a:pt x="790921" y="502755"/>
                </a:lnTo>
                <a:lnTo>
                  <a:pt x="827707" y="492944"/>
                </a:lnTo>
                <a:lnTo>
                  <a:pt x="864495" y="481908"/>
                </a:lnTo>
                <a:lnTo>
                  <a:pt x="900055" y="469646"/>
                </a:lnTo>
                <a:lnTo>
                  <a:pt x="933163" y="454931"/>
                </a:lnTo>
                <a:lnTo>
                  <a:pt x="963819" y="437765"/>
                </a:lnTo>
                <a:lnTo>
                  <a:pt x="990796" y="415693"/>
                </a:lnTo>
                <a:lnTo>
                  <a:pt x="1019000" y="391167"/>
                </a:lnTo>
                <a:lnTo>
                  <a:pt x="1043525" y="362964"/>
                </a:lnTo>
                <a:lnTo>
                  <a:pt x="1066823" y="333535"/>
                </a:lnTo>
                <a:lnTo>
                  <a:pt x="1090122" y="302879"/>
                </a:lnTo>
                <a:lnTo>
                  <a:pt x="1113420" y="272223"/>
                </a:lnTo>
                <a:lnTo>
                  <a:pt x="1136718" y="242793"/>
                </a:lnTo>
                <a:lnTo>
                  <a:pt x="1162470" y="214590"/>
                </a:lnTo>
                <a:lnTo>
                  <a:pt x="1188220" y="190066"/>
                </a:lnTo>
                <a:lnTo>
                  <a:pt x="1217650" y="169220"/>
                </a:lnTo>
                <a:lnTo>
                  <a:pt x="1248306" y="153279"/>
                </a:lnTo>
                <a:lnTo>
                  <a:pt x="1285093" y="142243"/>
                </a:lnTo>
                <a:lnTo>
                  <a:pt x="1323107" y="137338"/>
                </a:lnTo>
                <a:lnTo>
                  <a:pt x="1362345" y="136111"/>
                </a:lnTo>
                <a:lnTo>
                  <a:pt x="1404036" y="139791"/>
                </a:lnTo>
                <a:lnTo>
                  <a:pt x="1445729" y="144696"/>
                </a:lnTo>
                <a:lnTo>
                  <a:pt x="1487421" y="150827"/>
                </a:lnTo>
                <a:lnTo>
                  <a:pt x="1529113" y="155732"/>
                </a:lnTo>
                <a:lnTo>
                  <a:pt x="1570804" y="158184"/>
                </a:lnTo>
                <a:lnTo>
                  <a:pt x="1611271" y="158184"/>
                </a:lnTo>
                <a:lnTo>
                  <a:pt x="1649285" y="153279"/>
                </a:lnTo>
                <a:lnTo>
                  <a:pt x="1687298" y="143469"/>
                </a:lnTo>
                <a:lnTo>
                  <a:pt x="1724085" y="128755"/>
                </a:lnTo>
                <a:lnTo>
                  <a:pt x="1760871" y="109134"/>
                </a:lnTo>
                <a:lnTo>
                  <a:pt x="1797658" y="89515"/>
                </a:lnTo>
                <a:lnTo>
                  <a:pt x="1834445" y="67443"/>
                </a:lnTo>
                <a:lnTo>
                  <a:pt x="1870007" y="46597"/>
                </a:lnTo>
                <a:lnTo>
                  <a:pt x="1908020" y="28203"/>
                </a:lnTo>
                <a:lnTo>
                  <a:pt x="1944806" y="13488"/>
                </a:lnTo>
                <a:lnTo>
                  <a:pt x="1982820" y="367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 descr="A yellow rectangular sign with white text and a wolf howling&#10;&#10;Description automatically generated">
            <a:extLst>
              <a:ext uri="{FF2B5EF4-FFF2-40B4-BE49-F238E27FC236}">
                <a16:creationId xmlns:a16="http://schemas.microsoft.com/office/drawing/2014/main" id="{804C1383-7BFA-0048-9EBB-FA8DA37247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36" r="19286" b="2"/>
          <a:stretch/>
        </p:blipFill>
        <p:spPr>
          <a:xfrm>
            <a:off x="9018358" y="3890298"/>
            <a:ext cx="3173643" cy="2967700"/>
          </a:xfrm>
          <a:custGeom>
            <a:avLst/>
            <a:gdLst/>
            <a:ahLst/>
            <a:cxnLst/>
            <a:rect l="l" t="t" r="r" b="b"/>
            <a:pathLst>
              <a:path w="3173643" h="2967700">
                <a:moveTo>
                  <a:pt x="1885720" y="0"/>
                </a:moveTo>
                <a:lnTo>
                  <a:pt x="1922313" y="3430"/>
                </a:lnTo>
                <a:lnTo>
                  <a:pt x="1957763" y="12579"/>
                </a:lnTo>
                <a:lnTo>
                  <a:pt x="1992070" y="26302"/>
                </a:lnTo>
                <a:lnTo>
                  <a:pt x="2027519" y="43455"/>
                </a:lnTo>
                <a:lnTo>
                  <a:pt x="2060683" y="62896"/>
                </a:lnTo>
                <a:lnTo>
                  <a:pt x="2094991" y="83480"/>
                </a:lnTo>
                <a:lnTo>
                  <a:pt x="2129297" y="101777"/>
                </a:lnTo>
                <a:lnTo>
                  <a:pt x="2163602" y="120075"/>
                </a:lnTo>
                <a:lnTo>
                  <a:pt x="2196766" y="133797"/>
                </a:lnTo>
                <a:lnTo>
                  <a:pt x="2233360" y="142945"/>
                </a:lnTo>
                <a:lnTo>
                  <a:pt x="2268809" y="147520"/>
                </a:lnTo>
                <a:lnTo>
                  <a:pt x="2306546" y="147520"/>
                </a:lnTo>
                <a:lnTo>
                  <a:pt x="2345428" y="145233"/>
                </a:lnTo>
                <a:lnTo>
                  <a:pt x="2384308" y="140659"/>
                </a:lnTo>
                <a:lnTo>
                  <a:pt x="2423190" y="134941"/>
                </a:lnTo>
                <a:lnTo>
                  <a:pt x="2462070" y="130367"/>
                </a:lnTo>
                <a:lnTo>
                  <a:pt x="2500951" y="126936"/>
                </a:lnTo>
                <a:lnTo>
                  <a:pt x="2537544" y="128079"/>
                </a:lnTo>
                <a:lnTo>
                  <a:pt x="2572995" y="132653"/>
                </a:lnTo>
                <a:lnTo>
                  <a:pt x="2607301" y="142945"/>
                </a:lnTo>
                <a:lnTo>
                  <a:pt x="2635891" y="157812"/>
                </a:lnTo>
                <a:lnTo>
                  <a:pt x="2663335" y="177253"/>
                </a:lnTo>
                <a:lnTo>
                  <a:pt x="2687350" y="200124"/>
                </a:lnTo>
                <a:lnTo>
                  <a:pt x="2711365" y="226426"/>
                </a:lnTo>
                <a:lnTo>
                  <a:pt x="2733093" y="253871"/>
                </a:lnTo>
                <a:lnTo>
                  <a:pt x="2754820" y="282461"/>
                </a:lnTo>
                <a:lnTo>
                  <a:pt x="2776547" y="311049"/>
                </a:lnTo>
                <a:lnTo>
                  <a:pt x="2798275" y="338495"/>
                </a:lnTo>
                <a:lnTo>
                  <a:pt x="2821146" y="364797"/>
                </a:lnTo>
                <a:lnTo>
                  <a:pt x="2847448" y="387669"/>
                </a:lnTo>
                <a:lnTo>
                  <a:pt x="2872607" y="408253"/>
                </a:lnTo>
                <a:lnTo>
                  <a:pt x="2901195" y="424261"/>
                </a:lnTo>
                <a:lnTo>
                  <a:pt x="2932071" y="437985"/>
                </a:lnTo>
                <a:lnTo>
                  <a:pt x="2965233" y="449420"/>
                </a:lnTo>
                <a:lnTo>
                  <a:pt x="2999539" y="459712"/>
                </a:lnTo>
                <a:lnTo>
                  <a:pt x="3033847" y="468861"/>
                </a:lnTo>
                <a:lnTo>
                  <a:pt x="3069297" y="478010"/>
                </a:lnTo>
                <a:lnTo>
                  <a:pt x="3102460" y="488302"/>
                </a:lnTo>
                <a:lnTo>
                  <a:pt x="3135622" y="499737"/>
                </a:lnTo>
                <a:lnTo>
                  <a:pt x="3166499" y="513461"/>
                </a:lnTo>
                <a:lnTo>
                  <a:pt x="3173643" y="517926"/>
                </a:lnTo>
                <a:lnTo>
                  <a:pt x="3173643" y="2967700"/>
                </a:lnTo>
                <a:lnTo>
                  <a:pt x="452321" y="2967700"/>
                </a:lnTo>
                <a:lnTo>
                  <a:pt x="450560" y="2961831"/>
                </a:lnTo>
                <a:lnTo>
                  <a:pt x="439125" y="2928666"/>
                </a:lnTo>
                <a:lnTo>
                  <a:pt x="425402" y="2897790"/>
                </a:lnTo>
                <a:lnTo>
                  <a:pt x="409392" y="2869201"/>
                </a:lnTo>
                <a:lnTo>
                  <a:pt x="388809" y="2844043"/>
                </a:lnTo>
                <a:lnTo>
                  <a:pt x="365937" y="2817741"/>
                </a:lnTo>
                <a:lnTo>
                  <a:pt x="339636" y="2794870"/>
                </a:lnTo>
                <a:lnTo>
                  <a:pt x="311046" y="2773142"/>
                </a:lnTo>
                <a:lnTo>
                  <a:pt x="282458" y="2751415"/>
                </a:lnTo>
                <a:lnTo>
                  <a:pt x="253870" y="2729687"/>
                </a:lnTo>
                <a:lnTo>
                  <a:pt x="226423" y="2707959"/>
                </a:lnTo>
                <a:lnTo>
                  <a:pt x="200122" y="2683944"/>
                </a:lnTo>
                <a:lnTo>
                  <a:pt x="177251" y="2659930"/>
                </a:lnTo>
                <a:lnTo>
                  <a:pt x="157812" y="2632484"/>
                </a:lnTo>
                <a:lnTo>
                  <a:pt x="142945" y="2603895"/>
                </a:lnTo>
                <a:lnTo>
                  <a:pt x="132653" y="2569589"/>
                </a:lnTo>
                <a:lnTo>
                  <a:pt x="128079" y="2534138"/>
                </a:lnTo>
                <a:lnTo>
                  <a:pt x="126934" y="2497543"/>
                </a:lnTo>
                <a:lnTo>
                  <a:pt x="130365" y="2458662"/>
                </a:lnTo>
                <a:lnTo>
                  <a:pt x="134940" y="2419782"/>
                </a:lnTo>
                <a:lnTo>
                  <a:pt x="140657" y="2380900"/>
                </a:lnTo>
                <a:lnTo>
                  <a:pt x="145232" y="2342019"/>
                </a:lnTo>
                <a:lnTo>
                  <a:pt x="147519" y="2303138"/>
                </a:lnTo>
                <a:lnTo>
                  <a:pt x="147519" y="2265400"/>
                </a:lnTo>
                <a:lnTo>
                  <a:pt x="142945" y="2229950"/>
                </a:lnTo>
                <a:lnTo>
                  <a:pt x="133796" y="2194499"/>
                </a:lnTo>
                <a:lnTo>
                  <a:pt x="120073" y="2161335"/>
                </a:lnTo>
                <a:lnTo>
                  <a:pt x="102920" y="2127029"/>
                </a:lnTo>
                <a:lnTo>
                  <a:pt x="83479" y="2092723"/>
                </a:lnTo>
                <a:lnTo>
                  <a:pt x="62897" y="2058415"/>
                </a:lnTo>
                <a:lnTo>
                  <a:pt x="43456" y="2025251"/>
                </a:lnTo>
                <a:lnTo>
                  <a:pt x="26302" y="1989801"/>
                </a:lnTo>
                <a:lnTo>
                  <a:pt x="12580" y="1955494"/>
                </a:lnTo>
                <a:lnTo>
                  <a:pt x="3431" y="1920043"/>
                </a:lnTo>
                <a:lnTo>
                  <a:pt x="0" y="1883449"/>
                </a:lnTo>
                <a:lnTo>
                  <a:pt x="3431" y="1846856"/>
                </a:lnTo>
                <a:lnTo>
                  <a:pt x="12580" y="1811405"/>
                </a:lnTo>
                <a:lnTo>
                  <a:pt x="26302" y="1777098"/>
                </a:lnTo>
                <a:lnTo>
                  <a:pt x="43456" y="1741648"/>
                </a:lnTo>
                <a:lnTo>
                  <a:pt x="62897" y="1708484"/>
                </a:lnTo>
                <a:lnTo>
                  <a:pt x="83479" y="1674178"/>
                </a:lnTo>
                <a:lnTo>
                  <a:pt x="102920" y="1639870"/>
                </a:lnTo>
                <a:lnTo>
                  <a:pt x="120073" y="1605564"/>
                </a:lnTo>
                <a:lnTo>
                  <a:pt x="133796" y="1572400"/>
                </a:lnTo>
                <a:lnTo>
                  <a:pt x="142945" y="1536949"/>
                </a:lnTo>
                <a:lnTo>
                  <a:pt x="147519" y="1501500"/>
                </a:lnTo>
                <a:lnTo>
                  <a:pt x="147519" y="1463762"/>
                </a:lnTo>
                <a:lnTo>
                  <a:pt x="145232" y="1424880"/>
                </a:lnTo>
                <a:lnTo>
                  <a:pt x="140657" y="1386000"/>
                </a:lnTo>
                <a:lnTo>
                  <a:pt x="134940" y="1347118"/>
                </a:lnTo>
                <a:lnTo>
                  <a:pt x="130365" y="1308237"/>
                </a:lnTo>
                <a:lnTo>
                  <a:pt x="126934" y="1269356"/>
                </a:lnTo>
                <a:lnTo>
                  <a:pt x="128079" y="1232762"/>
                </a:lnTo>
                <a:lnTo>
                  <a:pt x="132653" y="1197312"/>
                </a:lnTo>
                <a:lnTo>
                  <a:pt x="142945" y="1163004"/>
                </a:lnTo>
                <a:lnTo>
                  <a:pt x="157812" y="1134416"/>
                </a:lnTo>
                <a:lnTo>
                  <a:pt x="177251" y="1106970"/>
                </a:lnTo>
                <a:lnTo>
                  <a:pt x="200122" y="1082955"/>
                </a:lnTo>
                <a:lnTo>
                  <a:pt x="226423" y="1058941"/>
                </a:lnTo>
                <a:lnTo>
                  <a:pt x="253870" y="1037212"/>
                </a:lnTo>
                <a:lnTo>
                  <a:pt x="282458" y="1015484"/>
                </a:lnTo>
                <a:lnTo>
                  <a:pt x="311046" y="993757"/>
                </a:lnTo>
                <a:lnTo>
                  <a:pt x="339636" y="972029"/>
                </a:lnTo>
                <a:lnTo>
                  <a:pt x="365937" y="949159"/>
                </a:lnTo>
                <a:lnTo>
                  <a:pt x="388809" y="922857"/>
                </a:lnTo>
                <a:lnTo>
                  <a:pt x="409392" y="897698"/>
                </a:lnTo>
                <a:lnTo>
                  <a:pt x="425402" y="869109"/>
                </a:lnTo>
                <a:lnTo>
                  <a:pt x="439125" y="838233"/>
                </a:lnTo>
                <a:lnTo>
                  <a:pt x="450560" y="805069"/>
                </a:lnTo>
                <a:lnTo>
                  <a:pt x="460852" y="770761"/>
                </a:lnTo>
                <a:lnTo>
                  <a:pt x="470001" y="736455"/>
                </a:lnTo>
                <a:lnTo>
                  <a:pt x="479150" y="701004"/>
                </a:lnTo>
                <a:lnTo>
                  <a:pt x="489442" y="667841"/>
                </a:lnTo>
                <a:lnTo>
                  <a:pt x="500877" y="634677"/>
                </a:lnTo>
                <a:lnTo>
                  <a:pt x="514600" y="603802"/>
                </a:lnTo>
                <a:lnTo>
                  <a:pt x="531753" y="576357"/>
                </a:lnTo>
                <a:lnTo>
                  <a:pt x="552336" y="551198"/>
                </a:lnTo>
                <a:lnTo>
                  <a:pt x="577494" y="530614"/>
                </a:lnTo>
                <a:lnTo>
                  <a:pt x="604941" y="513461"/>
                </a:lnTo>
                <a:lnTo>
                  <a:pt x="635815" y="499737"/>
                </a:lnTo>
                <a:lnTo>
                  <a:pt x="668979" y="488302"/>
                </a:lnTo>
                <a:lnTo>
                  <a:pt x="702142" y="478010"/>
                </a:lnTo>
                <a:lnTo>
                  <a:pt x="737592" y="468861"/>
                </a:lnTo>
                <a:lnTo>
                  <a:pt x="771898" y="459712"/>
                </a:lnTo>
                <a:lnTo>
                  <a:pt x="806205" y="449420"/>
                </a:lnTo>
                <a:lnTo>
                  <a:pt x="839368" y="437985"/>
                </a:lnTo>
                <a:lnTo>
                  <a:pt x="870244" y="424261"/>
                </a:lnTo>
                <a:lnTo>
                  <a:pt x="898833" y="408253"/>
                </a:lnTo>
                <a:lnTo>
                  <a:pt x="923991" y="387669"/>
                </a:lnTo>
                <a:lnTo>
                  <a:pt x="950293" y="364797"/>
                </a:lnTo>
                <a:lnTo>
                  <a:pt x="973165" y="338495"/>
                </a:lnTo>
                <a:lnTo>
                  <a:pt x="994892" y="311049"/>
                </a:lnTo>
                <a:lnTo>
                  <a:pt x="1016619" y="282461"/>
                </a:lnTo>
                <a:lnTo>
                  <a:pt x="1038347" y="253871"/>
                </a:lnTo>
                <a:lnTo>
                  <a:pt x="1060074" y="226426"/>
                </a:lnTo>
                <a:lnTo>
                  <a:pt x="1084089" y="200124"/>
                </a:lnTo>
                <a:lnTo>
                  <a:pt x="1108103" y="177253"/>
                </a:lnTo>
                <a:lnTo>
                  <a:pt x="1135549" y="157812"/>
                </a:lnTo>
                <a:lnTo>
                  <a:pt x="1164137" y="142945"/>
                </a:lnTo>
                <a:lnTo>
                  <a:pt x="1198445" y="132653"/>
                </a:lnTo>
                <a:lnTo>
                  <a:pt x="1233895" y="128079"/>
                </a:lnTo>
                <a:lnTo>
                  <a:pt x="1270487" y="126936"/>
                </a:lnTo>
                <a:lnTo>
                  <a:pt x="1309368" y="130367"/>
                </a:lnTo>
                <a:lnTo>
                  <a:pt x="1348249" y="134941"/>
                </a:lnTo>
                <a:lnTo>
                  <a:pt x="1387131" y="140659"/>
                </a:lnTo>
                <a:lnTo>
                  <a:pt x="1426011" y="145233"/>
                </a:lnTo>
                <a:lnTo>
                  <a:pt x="1464891" y="147520"/>
                </a:lnTo>
                <a:lnTo>
                  <a:pt x="1502630" y="147520"/>
                </a:lnTo>
                <a:lnTo>
                  <a:pt x="1538080" y="142945"/>
                </a:lnTo>
                <a:lnTo>
                  <a:pt x="1573531" y="133797"/>
                </a:lnTo>
                <a:lnTo>
                  <a:pt x="1607837" y="120075"/>
                </a:lnTo>
                <a:lnTo>
                  <a:pt x="1642143" y="101777"/>
                </a:lnTo>
                <a:lnTo>
                  <a:pt x="1676450" y="83480"/>
                </a:lnTo>
                <a:lnTo>
                  <a:pt x="1710756" y="62896"/>
                </a:lnTo>
                <a:lnTo>
                  <a:pt x="1743919" y="43455"/>
                </a:lnTo>
                <a:lnTo>
                  <a:pt x="1779370" y="26302"/>
                </a:lnTo>
                <a:lnTo>
                  <a:pt x="1813676" y="12579"/>
                </a:lnTo>
                <a:lnTo>
                  <a:pt x="1849126" y="343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733BC5-BDC3-CBE7-B424-A75225C7C2CB}"/>
              </a:ext>
            </a:extLst>
          </p:cNvPr>
          <p:cNvSpPr txBox="1"/>
          <p:nvPr/>
        </p:nvSpPr>
        <p:spPr>
          <a:xfrm>
            <a:off x="127378" y="789297"/>
            <a:ext cx="683525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cap="all">
                <a:solidFill>
                  <a:schemeClr val="accent6">
                    <a:lumMod val="60000"/>
                    <a:lumOff val="40000"/>
                  </a:schemeClr>
                </a:solidFill>
                <a:latin typeface="Impact"/>
              </a:rPr>
              <a:t>WELCOME TO COYOTE NATION!  </a:t>
            </a:r>
            <a:endParaRPr lang="en-US"/>
          </a:p>
        </p:txBody>
      </p:sp>
      <p:pic>
        <p:nvPicPr>
          <p:cNvPr id="3" name="Picture 2" descr="A purple silhouette of a wolf&#10;&#10;AI-generated content may be incorrect.">
            <a:extLst>
              <a:ext uri="{FF2B5EF4-FFF2-40B4-BE49-F238E27FC236}">
                <a16:creationId xmlns:a16="http://schemas.microsoft.com/office/drawing/2014/main" id="{0F76F966-89E5-70CD-315E-01CA737EE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24" y="3753134"/>
            <a:ext cx="2260587" cy="27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73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Rectangle 1114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33A8F51-5B03-EE7E-0C12-F7CE3C945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9" r="13317"/>
          <a:stretch>
            <a:fillRect/>
          </a:stretch>
        </p:blipFill>
        <p:spPr>
          <a:xfrm>
            <a:off x="20" y="-1"/>
            <a:ext cx="4064257" cy="6858001"/>
          </a:xfrm>
          <a:prstGeom prst="rect">
            <a:avLst/>
          </a:pr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A person in a green dress&#10;&#10;AI-generated content may be incorrect.">
            <a:extLst>
              <a:ext uri="{FF2B5EF4-FFF2-40B4-BE49-F238E27FC236}">
                <a16:creationId xmlns:a16="http://schemas.microsoft.com/office/drawing/2014/main" id="{8B540D7C-C6D9-8B2D-1BD5-18B58C7F67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0" r="16907" b="2"/>
          <a:stretch>
            <a:fillRect/>
          </a:stretch>
        </p:blipFill>
        <p:spPr>
          <a:xfrm>
            <a:off x="4064279" y="10"/>
            <a:ext cx="3906925" cy="6857990"/>
          </a:xfrm>
          <a:custGeom>
            <a:avLst/>
            <a:gdLst/>
            <a:ahLst/>
            <a:cxnLst/>
            <a:rect l="l" t="t" r="r" b="b"/>
            <a:pathLst>
              <a:path w="3906925" h="6858000">
                <a:moveTo>
                  <a:pt x="0" y="0"/>
                </a:moveTo>
                <a:lnTo>
                  <a:pt x="3727537" y="0"/>
                </a:lnTo>
                <a:lnTo>
                  <a:pt x="3732300" y="66675"/>
                </a:lnTo>
                <a:lnTo>
                  <a:pt x="3740237" y="122237"/>
                </a:lnTo>
                <a:lnTo>
                  <a:pt x="3749762" y="174625"/>
                </a:lnTo>
                <a:lnTo>
                  <a:pt x="3765637" y="217487"/>
                </a:lnTo>
                <a:lnTo>
                  <a:pt x="3781512" y="260350"/>
                </a:lnTo>
                <a:lnTo>
                  <a:pt x="3800562" y="296862"/>
                </a:lnTo>
                <a:lnTo>
                  <a:pt x="3819612" y="334962"/>
                </a:lnTo>
                <a:lnTo>
                  <a:pt x="3837075" y="369887"/>
                </a:lnTo>
                <a:lnTo>
                  <a:pt x="3854537" y="409575"/>
                </a:lnTo>
                <a:lnTo>
                  <a:pt x="3870412" y="450850"/>
                </a:lnTo>
                <a:lnTo>
                  <a:pt x="3884700" y="496887"/>
                </a:lnTo>
                <a:lnTo>
                  <a:pt x="3895812" y="546100"/>
                </a:lnTo>
                <a:lnTo>
                  <a:pt x="3903750" y="606425"/>
                </a:lnTo>
                <a:lnTo>
                  <a:pt x="3906925" y="673100"/>
                </a:lnTo>
                <a:lnTo>
                  <a:pt x="3903750" y="744537"/>
                </a:lnTo>
                <a:lnTo>
                  <a:pt x="3895812" y="801687"/>
                </a:lnTo>
                <a:lnTo>
                  <a:pt x="3884700" y="854075"/>
                </a:lnTo>
                <a:lnTo>
                  <a:pt x="3870412" y="901700"/>
                </a:lnTo>
                <a:lnTo>
                  <a:pt x="3854537" y="942975"/>
                </a:lnTo>
                <a:lnTo>
                  <a:pt x="3835487" y="981075"/>
                </a:lnTo>
                <a:lnTo>
                  <a:pt x="3816437" y="1017587"/>
                </a:lnTo>
                <a:lnTo>
                  <a:pt x="3797387" y="1055687"/>
                </a:lnTo>
                <a:lnTo>
                  <a:pt x="3779925" y="1095375"/>
                </a:lnTo>
                <a:lnTo>
                  <a:pt x="3762462" y="1136650"/>
                </a:lnTo>
                <a:lnTo>
                  <a:pt x="3748175" y="1182687"/>
                </a:lnTo>
                <a:lnTo>
                  <a:pt x="3738650" y="1235075"/>
                </a:lnTo>
                <a:lnTo>
                  <a:pt x="3729125" y="1295400"/>
                </a:lnTo>
                <a:lnTo>
                  <a:pt x="3727537" y="1363662"/>
                </a:lnTo>
                <a:lnTo>
                  <a:pt x="3729125" y="1431925"/>
                </a:lnTo>
                <a:lnTo>
                  <a:pt x="3738650" y="1492250"/>
                </a:lnTo>
                <a:lnTo>
                  <a:pt x="3748175" y="1544637"/>
                </a:lnTo>
                <a:lnTo>
                  <a:pt x="3762462" y="1589087"/>
                </a:lnTo>
                <a:lnTo>
                  <a:pt x="3779925" y="1631950"/>
                </a:lnTo>
                <a:lnTo>
                  <a:pt x="3797387" y="1671637"/>
                </a:lnTo>
                <a:lnTo>
                  <a:pt x="3816437" y="1708150"/>
                </a:lnTo>
                <a:lnTo>
                  <a:pt x="3835487" y="1743075"/>
                </a:lnTo>
                <a:lnTo>
                  <a:pt x="3854537" y="1782762"/>
                </a:lnTo>
                <a:lnTo>
                  <a:pt x="3870412" y="1824037"/>
                </a:lnTo>
                <a:lnTo>
                  <a:pt x="3884700" y="1870075"/>
                </a:lnTo>
                <a:lnTo>
                  <a:pt x="3895812" y="1922462"/>
                </a:lnTo>
                <a:lnTo>
                  <a:pt x="3903750" y="1982787"/>
                </a:lnTo>
                <a:lnTo>
                  <a:pt x="3906925" y="2051050"/>
                </a:lnTo>
                <a:lnTo>
                  <a:pt x="3903750" y="2119312"/>
                </a:lnTo>
                <a:lnTo>
                  <a:pt x="3895812" y="2179637"/>
                </a:lnTo>
                <a:lnTo>
                  <a:pt x="3884700" y="2232025"/>
                </a:lnTo>
                <a:lnTo>
                  <a:pt x="3870412" y="2278062"/>
                </a:lnTo>
                <a:lnTo>
                  <a:pt x="3854537" y="2319337"/>
                </a:lnTo>
                <a:lnTo>
                  <a:pt x="3835487" y="2359025"/>
                </a:lnTo>
                <a:lnTo>
                  <a:pt x="3816437" y="2395537"/>
                </a:lnTo>
                <a:lnTo>
                  <a:pt x="3797387" y="2433637"/>
                </a:lnTo>
                <a:lnTo>
                  <a:pt x="3779925" y="2471737"/>
                </a:lnTo>
                <a:lnTo>
                  <a:pt x="3762462" y="2513012"/>
                </a:lnTo>
                <a:lnTo>
                  <a:pt x="3748175" y="2560637"/>
                </a:lnTo>
                <a:lnTo>
                  <a:pt x="3738650" y="2613025"/>
                </a:lnTo>
                <a:lnTo>
                  <a:pt x="3729125" y="2671762"/>
                </a:lnTo>
                <a:lnTo>
                  <a:pt x="3727537" y="2741612"/>
                </a:lnTo>
                <a:lnTo>
                  <a:pt x="3729125" y="2809875"/>
                </a:lnTo>
                <a:lnTo>
                  <a:pt x="3738650" y="2868612"/>
                </a:lnTo>
                <a:lnTo>
                  <a:pt x="3748175" y="2922587"/>
                </a:lnTo>
                <a:lnTo>
                  <a:pt x="3762462" y="2967037"/>
                </a:lnTo>
                <a:lnTo>
                  <a:pt x="3779925" y="3009900"/>
                </a:lnTo>
                <a:lnTo>
                  <a:pt x="3797387" y="3046412"/>
                </a:lnTo>
                <a:lnTo>
                  <a:pt x="3816437" y="3084512"/>
                </a:lnTo>
                <a:lnTo>
                  <a:pt x="3835487" y="3121025"/>
                </a:lnTo>
                <a:lnTo>
                  <a:pt x="3854537" y="3160712"/>
                </a:lnTo>
                <a:lnTo>
                  <a:pt x="3870412" y="3201987"/>
                </a:lnTo>
                <a:lnTo>
                  <a:pt x="3884700" y="3248025"/>
                </a:lnTo>
                <a:lnTo>
                  <a:pt x="3895812" y="3300412"/>
                </a:lnTo>
                <a:lnTo>
                  <a:pt x="3903750" y="3360737"/>
                </a:lnTo>
                <a:lnTo>
                  <a:pt x="3906925" y="3427412"/>
                </a:lnTo>
                <a:lnTo>
                  <a:pt x="3903750" y="3497262"/>
                </a:lnTo>
                <a:lnTo>
                  <a:pt x="3895812" y="3557587"/>
                </a:lnTo>
                <a:lnTo>
                  <a:pt x="3884700" y="3609975"/>
                </a:lnTo>
                <a:lnTo>
                  <a:pt x="3870412" y="3656012"/>
                </a:lnTo>
                <a:lnTo>
                  <a:pt x="3854537" y="3697287"/>
                </a:lnTo>
                <a:lnTo>
                  <a:pt x="3835487" y="3736975"/>
                </a:lnTo>
                <a:lnTo>
                  <a:pt x="3797387" y="3811587"/>
                </a:lnTo>
                <a:lnTo>
                  <a:pt x="3779925" y="3848100"/>
                </a:lnTo>
                <a:lnTo>
                  <a:pt x="3762462" y="3890962"/>
                </a:lnTo>
                <a:lnTo>
                  <a:pt x="3748175" y="3935412"/>
                </a:lnTo>
                <a:lnTo>
                  <a:pt x="3738650" y="3987800"/>
                </a:lnTo>
                <a:lnTo>
                  <a:pt x="3729125" y="4048125"/>
                </a:lnTo>
                <a:lnTo>
                  <a:pt x="3727537" y="4116387"/>
                </a:lnTo>
                <a:lnTo>
                  <a:pt x="3729125" y="4186237"/>
                </a:lnTo>
                <a:lnTo>
                  <a:pt x="3738650" y="4244975"/>
                </a:lnTo>
                <a:lnTo>
                  <a:pt x="3748175" y="4297362"/>
                </a:lnTo>
                <a:lnTo>
                  <a:pt x="3762462" y="4343400"/>
                </a:lnTo>
                <a:lnTo>
                  <a:pt x="3779925" y="4386262"/>
                </a:lnTo>
                <a:lnTo>
                  <a:pt x="3797387" y="4424362"/>
                </a:lnTo>
                <a:lnTo>
                  <a:pt x="3835487" y="4498975"/>
                </a:lnTo>
                <a:lnTo>
                  <a:pt x="3854537" y="4537075"/>
                </a:lnTo>
                <a:lnTo>
                  <a:pt x="3870412" y="4579937"/>
                </a:lnTo>
                <a:lnTo>
                  <a:pt x="3884700" y="4625975"/>
                </a:lnTo>
                <a:lnTo>
                  <a:pt x="3895812" y="4678362"/>
                </a:lnTo>
                <a:lnTo>
                  <a:pt x="3903750" y="4738687"/>
                </a:lnTo>
                <a:lnTo>
                  <a:pt x="3906925" y="4806950"/>
                </a:lnTo>
                <a:lnTo>
                  <a:pt x="3903750" y="4875212"/>
                </a:lnTo>
                <a:lnTo>
                  <a:pt x="3895812" y="4935537"/>
                </a:lnTo>
                <a:lnTo>
                  <a:pt x="3884700" y="4987925"/>
                </a:lnTo>
                <a:lnTo>
                  <a:pt x="3870412" y="5033962"/>
                </a:lnTo>
                <a:lnTo>
                  <a:pt x="3854537" y="5075237"/>
                </a:lnTo>
                <a:lnTo>
                  <a:pt x="3835487" y="5114925"/>
                </a:lnTo>
                <a:lnTo>
                  <a:pt x="3816437" y="5149850"/>
                </a:lnTo>
                <a:lnTo>
                  <a:pt x="3797387" y="5186362"/>
                </a:lnTo>
                <a:lnTo>
                  <a:pt x="3779925" y="5226050"/>
                </a:lnTo>
                <a:lnTo>
                  <a:pt x="3762462" y="5268912"/>
                </a:lnTo>
                <a:lnTo>
                  <a:pt x="3748175" y="5313362"/>
                </a:lnTo>
                <a:lnTo>
                  <a:pt x="3738650" y="5365750"/>
                </a:lnTo>
                <a:lnTo>
                  <a:pt x="3729125" y="5426075"/>
                </a:lnTo>
                <a:lnTo>
                  <a:pt x="3727537" y="5494337"/>
                </a:lnTo>
                <a:lnTo>
                  <a:pt x="3729125" y="5562600"/>
                </a:lnTo>
                <a:lnTo>
                  <a:pt x="3738650" y="5622925"/>
                </a:lnTo>
                <a:lnTo>
                  <a:pt x="3748175" y="5675312"/>
                </a:lnTo>
                <a:lnTo>
                  <a:pt x="3762462" y="5721350"/>
                </a:lnTo>
                <a:lnTo>
                  <a:pt x="3779925" y="5762625"/>
                </a:lnTo>
                <a:lnTo>
                  <a:pt x="3797387" y="5802312"/>
                </a:lnTo>
                <a:lnTo>
                  <a:pt x="3816437" y="5840412"/>
                </a:lnTo>
                <a:lnTo>
                  <a:pt x="3835487" y="5876925"/>
                </a:lnTo>
                <a:lnTo>
                  <a:pt x="3854537" y="5915025"/>
                </a:lnTo>
                <a:lnTo>
                  <a:pt x="3870412" y="5956300"/>
                </a:lnTo>
                <a:lnTo>
                  <a:pt x="3884700" y="6003925"/>
                </a:lnTo>
                <a:lnTo>
                  <a:pt x="3895812" y="6056312"/>
                </a:lnTo>
                <a:lnTo>
                  <a:pt x="3903750" y="6113462"/>
                </a:lnTo>
                <a:lnTo>
                  <a:pt x="3906925" y="6183312"/>
                </a:lnTo>
                <a:lnTo>
                  <a:pt x="3903750" y="6251575"/>
                </a:lnTo>
                <a:lnTo>
                  <a:pt x="3895812" y="6311900"/>
                </a:lnTo>
                <a:lnTo>
                  <a:pt x="3884700" y="6361112"/>
                </a:lnTo>
                <a:lnTo>
                  <a:pt x="3870412" y="6407150"/>
                </a:lnTo>
                <a:lnTo>
                  <a:pt x="3854537" y="6448425"/>
                </a:lnTo>
                <a:lnTo>
                  <a:pt x="3837075" y="6488112"/>
                </a:lnTo>
                <a:lnTo>
                  <a:pt x="3819612" y="6523037"/>
                </a:lnTo>
                <a:lnTo>
                  <a:pt x="3800562" y="6561137"/>
                </a:lnTo>
                <a:lnTo>
                  <a:pt x="3781512" y="6597650"/>
                </a:lnTo>
                <a:lnTo>
                  <a:pt x="3765637" y="6640512"/>
                </a:lnTo>
                <a:lnTo>
                  <a:pt x="3749762" y="6683375"/>
                </a:lnTo>
                <a:lnTo>
                  <a:pt x="3740237" y="6735762"/>
                </a:lnTo>
                <a:lnTo>
                  <a:pt x="3732300" y="6791325"/>
                </a:lnTo>
                <a:lnTo>
                  <a:pt x="3727537" y="6858000"/>
                </a:lnTo>
                <a:lnTo>
                  <a:pt x="0" y="6858000"/>
                </a:lnTo>
                <a:close/>
              </a:path>
            </a:pathLst>
          </a:cu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 useBgFill="1">
        <p:nvSpPr>
          <p:cNvPr id="1116" name="Freeform: Shape 1115">
            <a:extLst>
              <a:ext uri="{FF2B5EF4-FFF2-40B4-BE49-F238E27FC236}">
                <a16:creationId xmlns:a16="http://schemas.microsoft.com/office/drawing/2014/main" id="{F7CC7D8E-EFA5-4077-A4F3-6CA7CE12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4502" y="0"/>
            <a:ext cx="4287499" cy="6858000"/>
          </a:xfrm>
          <a:custGeom>
            <a:avLst/>
            <a:gdLst>
              <a:gd name="connsiteX0" fmla="*/ 0 w 4287499"/>
              <a:gd name="connsiteY0" fmla="*/ 0 h 6858000"/>
              <a:gd name="connsiteX1" fmla="*/ 4287499 w 4287499"/>
              <a:gd name="connsiteY1" fmla="*/ 0 h 6858000"/>
              <a:gd name="connsiteX2" fmla="*/ 4287499 w 4287499"/>
              <a:gd name="connsiteY2" fmla="*/ 6858000 h 6858000"/>
              <a:gd name="connsiteX3" fmla="*/ 0 w 4287499"/>
              <a:gd name="connsiteY3" fmla="*/ 6858000 h 6858000"/>
              <a:gd name="connsiteX4" fmla="*/ 4763 w 4287499"/>
              <a:gd name="connsiteY4" fmla="*/ 6791325 h 6858000"/>
              <a:gd name="connsiteX5" fmla="*/ 12700 w 4287499"/>
              <a:gd name="connsiteY5" fmla="*/ 6735762 h 6858000"/>
              <a:gd name="connsiteX6" fmla="*/ 22225 w 4287499"/>
              <a:gd name="connsiteY6" fmla="*/ 6683375 h 6858000"/>
              <a:gd name="connsiteX7" fmla="*/ 38100 w 4287499"/>
              <a:gd name="connsiteY7" fmla="*/ 6640512 h 6858000"/>
              <a:gd name="connsiteX8" fmla="*/ 53975 w 4287499"/>
              <a:gd name="connsiteY8" fmla="*/ 6597650 h 6858000"/>
              <a:gd name="connsiteX9" fmla="*/ 73025 w 4287499"/>
              <a:gd name="connsiteY9" fmla="*/ 6561137 h 6858000"/>
              <a:gd name="connsiteX10" fmla="*/ 92075 w 4287499"/>
              <a:gd name="connsiteY10" fmla="*/ 6523037 h 6858000"/>
              <a:gd name="connsiteX11" fmla="*/ 109538 w 4287499"/>
              <a:gd name="connsiteY11" fmla="*/ 6488112 h 6858000"/>
              <a:gd name="connsiteX12" fmla="*/ 127000 w 4287499"/>
              <a:gd name="connsiteY12" fmla="*/ 6448425 h 6858000"/>
              <a:gd name="connsiteX13" fmla="*/ 142875 w 4287499"/>
              <a:gd name="connsiteY13" fmla="*/ 6407150 h 6858000"/>
              <a:gd name="connsiteX14" fmla="*/ 157163 w 4287499"/>
              <a:gd name="connsiteY14" fmla="*/ 6361112 h 6858000"/>
              <a:gd name="connsiteX15" fmla="*/ 168275 w 4287499"/>
              <a:gd name="connsiteY15" fmla="*/ 6311900 h 6858000"/>
              <a:gd name="connsiteX16" fmla="*/ 176213 w 4287499"/>
              <a:gd name="connsiteY16" fmla="*/ 6251575 h 6858000"/>
              <a:gd name="connsiteX17" fmla="*/ 179388 w 4287499"/>
              <a:gd name="connsiteY17" fmla="*/ 6183312 h 6858000"/>
              <a:gd name="connsiteX18" fmla="*/ 176213 w 4287499"/>
              <a:gd name="connsiteY18" fmla="*/ 6113462 h 6858000"/>
              <a:gd name="connsiteX19" fmla="*/ 168275 w 4287499"/>
              <a:gd name="connsiteY19" fmla="*/ 6056312 h 6858000"/>
              <a:gd name="connsiteX20" fmla="*/ 157163 w 4287499"/>
              <a:gd name="connsiteY20" fmla="*/ 6003925 h 6858000"/>
              <a:gd name="connsiteX21" fmla="*/ 142875 w 4287499"/>
              <a:gd name="connsiteY21" fmla="*/ 5956300 h 6858000"/>
              <a:gd name="connsiteX22" fmla="*/ 127000 w 4287499"/>
              <a:gd name="connsiteY22" fmla="*/ 5915025 h 6858000"/>
              <a:gd name="connsiteX23" fmla="*/ 107950 w 4287499"/>
              <a:gd name="connsiteY23" fmla="*/ 5876925 h 6858000"/>
              <a:gd name="connsiteX24" fmla="*/ 88900 w 4287499"/>
              <a:gd name="connsiteY24" fmla="*/ 5840412 h 6858000"/>
              <a:gd name="connsiteX25" fmla="*/ 69850 w 4287499"/>
              <a:gd name="connsiteY25" fmla="*/ 5802312 h 6858000"/>
              <a:gd name="connsiteX26" fmla="*/ 52388 w 4287499"/>
              <a:gd name="connsiteY26" fmla="*/ 5762625 h 6858000"/>
              <a:gd name="connsiteX27" fmla="*/ 34925 w 4287499"/>
              <a:gd name="connsiteY27" fmla="*/ 5721350 h 6858000"/>
              <a:gd name="connsiteX28" fmla="*/ 20638 w 4287499"/>
              <a:gd name="connsiteY28" fmla="*/ 5675312 h 6858000"/>
              <a:gd name="connsiteX29" fmla="*/ 11113 w 4287499"/>
              <a:gd name="connsiteY29" fmla="*/ 5622925 h 6858000"/>
              <a:gd name="connsiteX30" fmla="*/ 1588 w 4287499"/>
              <a:gd name="connsiteY30" fmla="*/ 5562600 h 6858000"/>
              <a:gd name="connsiteX31" fmla="*/ 0 w 4287499"/>
              <a:gd name="connsiteY31" fmla="*/ 5494337 h 6858000"/>
              <a:gd name="connsiteX32" fmla="*/ 1588 w 4287499"/>
              <a:gd name="connsiteY32" fmla="*/ 5426075 h 6858000"/>
              <a:gd name="connsiteX33" fmla="*/ 11113 w 4287499"/>
              <a:gd name="connsiteY33" fmla="*/ 5365750 h 6858000"/>
              <a:gd name="connsiteX34" fmla="*/ 20638 w 4287499"/>
              <a:gd name="connsiteY34" fmla="*/ 5313362 h 6858000"/>
              <a:gd name="connsiteX35" fmla="*/ 34925 w 4287499"/>
              <a:gd name="connsiteY35" fmla="*/ 5268912 h 6858000"/>
              <a:gd name="connsiteX36" fmla="*/ 52388 w 4287499"/>
              <a:gd name="connsiteY36" fmla="*/ 5226050 h 6858000"/>
              <a:gd name="connsiteX37" fmla="*/ 69850 w 4287499"/>
              <a:gd name="connsiteY37" fmla="*/ 5186362 h 6858000"/>
              <a:gd name="connsiteX38" fmla="*/ 88900 w 4287499"/>
              <a:gd name="connsiteY38" fmla="*/ 5149850 h 6858000"/>
              <a:gd name="connsiteX39" fmla="*/ 107950 w 4287499"/>
              <a:gd name="connsiteY39" fmla="*/ 5114925 h 6858000"/>
              <a:gd name="connsiteX40" fmla="*/ 127000 w 4287499"/>
              <a:gd name="connsiteY40" fmla="*/ 5075237 h 6858000"/>
              <a:gd name="connsiteX41" fmla="*/ 142875 w 4287499"/>
              <a:gd name="connsiteY41" fmla="*/ 5033962 h 6858000"/>
              <a:gd name="connsiteX42" fmla="*/ 157163 w 4287499"/>
              <a:gd name="connsiteY42" fmla="*/ 4987925 h 6858000"/>
              <a:gd name="connsiteX43" fmla="*/ 168275 w 4287499"/>
              <a:gd name="connsiteY43" fmla="*/ 4935537 h 6858000"/>
              <a:gd name="connsiteX44" fmla="*/ 176213 w 4287499"/>
              <a:gd name="connsiteY44" fmla="*/ 4875212 h 6858000"/>
              <a:gd name="connsiteX45" fmla="*/ 179388 w 4287499"/>
              <a:gd name="connsiteY45" fmla="*/ 4806950 h 6858000"/>
              <a:gd name="connsiteX46" fmla="*/ 176213 w 4287499"/>
              <a:gd name="connsiteY46" fmla="*/ 4738687 h 6858000"/>
              <a:gd name="connsiteX47" fmla="*/ 168275 w 4287499"/>
              <a:gd name="connsiteY47" fmla="*/ 4678362 h 6858000"/>
              <a:gd name="connsiteX48" fmla="*/ 157163 w 4287499"/>
              <a:gd name="connsiteY48" fmla="*/ 4625975 h 6858000"/>
              <a:gd name="connsiteX49" fmla="*/ 142875 w 4287499"/>
              <a:gd name="connsiteY49" fmla="*/ 4579937 h 6858000"/>
              <a:gd name="connsiteX50" fmla="*/ 127000 w 4287499"/>
              <a:gd name="connsiteY50" fmla="*/ 4537075 h 6858000"/>
              <a:gd name="connsiteX51" fmla="*/ 107950 w 4287499"/>
              <a:gd name="connsiteY51" fmla="*/ 4498975 h 6858000"/>
              <a:gd name="connsiteX52" fmla="*/ 69850 w 4287499"/>
              <a:gd name="connsiteY52" fmla="*/ 4424362 h 6858000"/>
              <a:gd name="connsiteX53" fmla="*/ 52388 w 4287499"/>
              <a:gd name="connsiteY53" fmla="*/ 4386262 h 6858000"/>
              <a:gd name="connsiteX54" fmla="*/ 34925 w 4287499"/>
              <a:gd name="connsiteY54" fmla="*/ 4343400 h 6858000"/>
              <a:gd name="connsiteX55" fmla="*/ 20638 w 4287499"/>
              <a:gd name="connsiteY55" fmla="*/ 4297362 h 6858000"/>
              <a:gd name="connsiteX56" fmla="*/ 11113 w 4287499"/>
              <a:gd name="connsiteY56" fmla="*/ 4244975 h 6858000"/>
              <a:gd name="connsiteX57" fmla="*/ 1588 w 4287499"/>
              <a:gd name="connsiteY57" fmla="*/ 4186237 h 6858000"/>
              <a:gd name="connsiteX58" fmla="*/ 0 w 4287499"/>
              <a:gd name="connsiteY58" fmla="*/ 4116387 h 6858000"/>
              <a:gd name="connsiteX59" fmla="*/ 1588 w 4287499"/>
              <a:gd name="connsiteY59" fmla="*/ 4048125 h 6858000"/>
              <a:gd name="connsiteX60" fmla="*/ 11113 w 4287499"/>
              <a:gd name="connsiteY60" fmla="*/ 3987800 h 6858000"/>
              <a:gd name="connsiteX61" fmla="*/ 20638 w 4287499"/>
              <a:gd name="connsiteY61" fmla="*/ 3935412 h 6858000"/>
              <a:gd name="connsiteX62" fmla="*/ 34925 w 4287499"/>
              <a:gd name="connsiteY62" fmla="*/ 3890962 h 6858000"/>
              <a:gd name="connsiteX63" fmla="*/ 52388 w 4287499"/>
              <a:gd name="connsiteY63" fmla="*/ 3848100 h 6858000"/>
              <a:gd name="connsiteX64" fmla="*/ 69850 w 4287499"/>
              <a:gd name="connsiteY64" fmla="*/ 3811587 h 6858000"/>
              <a:gd name="connsiteX65" fmla="*/ 107950 w 4287499"/>
              <a:gd name="connsiteY65" fmla="*/ 3736975 h 6858000"/>
              <a:gd name="connsiteX66" fmla="*/ 127000 w 4287499"/>
              <a:gd name="connsiteY66" fmla="*/ 3697287 h 6858000"/>
              <a:gd name="connsiteX67" fmla="*/ 142875 w 4287499"/>
              <a:gd name="connsiteY67" fmla="*/ 3656012 h 6858000"/>
              <a:gd name="connsiteX68" fmla="*/ 157163 w 4287499"/>
              <a:gd name="connsiteY68" fmla="*/ 3609975 h 6858000"/>
              <a:gd name="connsiteX69" fmla="*/ 168275 w 4287499"/>
              <a:gd name="connsiteY69" fmla="*/ 3557587 h 6858000"/>
              <a:gd name="connsiteX70" fmla="*/ 176213 w 4287499"/>
              <a:gd name="connsiteY70" fmla="*/ 3497262 h 6858000"/>
              <a:gd name="connsiteX71" fmla="*/ 179388 w 4287499"/>
              <a:gd name="connsiteY71" fmla="*/ 3427412 h 6858000"/>
              <a:gd name="connsiteX72" fmla="*/ 176213 w 4287499"/>
              <a:gd name="connsiteY72" fmla="*/ 3360737 h 6858000"/>
              <a:gd name="connsiteX73" fmla="*/ 168275 w 4287499"/>
              <a:gd name="connsiteY73" fmla="*/ 3300412 h 6858000"/>
              <a:gd name="connsiteX74" fmla="*/ 157163 w 4287499"/>
              <a:gd name="connsiteY74" fmla="*/ 3248025 h 6858000"/>
              <a:gd name="connsiteX75" fmla="*/ 142875 w 4287499"/>
              <a:gd name="connsiteY75" fmla="*/ 3201987 h 6858000"/>
              <a:gd name="connsiteX76" fmla="*/ 127000 w 4287499"/>
              <a:gd name="connsiteY76" fmla="*/ 3160712 h 6858000"/>
              <a:gd name="connsiteX77" fmla="*/ 107950 w 4287499"/>
              <a:gd name="connsiteY77" fmla="*/ 3121025 h 6858000"/>
              <a:gd name="connsiteX78" fmla="*/ 88900 w 4287499"/>
              <a:gd name="connsiteY78" fmla="*/ 3084512 h 6858000"/>
              <a:gd name="connsiteX79" fmla="*/ 69850 w 4287499"/>
              <a:gd name="connsiteY79" fmla="*/ 3046412 h 6858000"/>
              <a:gd name="connsiteX80" fmla="*/ 52388 w 4287499"/>
              <a:gd name="connsiteY80" fmla="*/ 3009900 h 6858000"/>
              <a:gd name="connsiteX81" fmla="*/ 34925 w 4287499"/>
              <a:gd name="connsiteY81" fmla="*/ 2967037 h 6858000"/>
              <a:gd name="connsiteX82" fmla="*/ 20638 w 4287499"/>
              <a:gd name="connsiteY82" fmla="*/ 2922587 h 6858000"/>
              <a:gd name="connsiteX83" fmla="*/ 11113 w 4287499"/>
              <a:gd name="connsiteY83" fmla="*/ 2868612 h 6858000"/>
              <a:gd name="connsiteX84" fmla="*/ 1588 w 4287499"/>
              <a:gd name="connsiteY84" fmla="*/ 2809875 h 6858000"/>
              <a:gd name="connsiteX85" fmla="*/ 0 w 4287499"/>
              <a:gd name="connsiteY85" fmla="*/ 2741612 h 6858000"/>
              <a:gd name="connsiteX86" fmla="*/ 1588 w 4287499"/>
              <a:gd name="connsiteY86" fmla="*/ 2671762 h 6858000"/>
              <a:gd name="connsiteX87" fmla="*/ 11113 w 4287499"/>
              <a:gd name="connsiteY87" fmla="*/ 2613025 h 6858000"/>
              <a:gd name="connsiteX88" fmla="*/ 20638 w 4287499"/>
              <a:gd name="connsiteY88" fmla="*/ 2560637 h 6858000"/>
              <a:gd name="connsiteX89" fmla="*/ 34925 w 4287499"/>
              <a:gd name="connsiteY89" fmla="*/ 2513012 h 6858000"/>
              <a:gd name="connsiteX90" fmla="*/ 52388 w 4287499"/>
              <a:gd name="connsiteY90" fmla="*/ 2471737 h 6858000"/>
              <a:gd name="connsiteX91" fmla="*/ 69850 w 4287499"/>
              <a:gd name="connsiteY91" fmla="*/ 2433637 h 6858000"/>
              <a:gd name="connsiteX92" fmla="*/ 88900 w 4287499"/>
              <a:gd name="connsiteY92" fmla="*/ 2395537 h 6858000"/>
              <a:gd name="connsiteX93" fmla="*/ 107950 w 4287499"/>
              <a:gd name="connsiteY93" fmla="*/ 2359025 h 6858000"/>
              <a:gd name="connsiteX94" fmla="*/ 127000 w 4287499"/>
              <a:gd name="connsiteY94" fmla="*/ 2319337 h 6858000"/>
              <a:gd name="connsiteX95" fmla="*/ 142875 w 4287499"/>
              <a:gd name="connsiteY95" fmla="*/ 2278062 h 6858000"/>
              <a:gd name="connsiteX96" fmla="*/ 157163 w 4287499"/>
              <a:gd name="connsiteY96" fmla="*/ 2232025 h 6858000"/>
              <a:gd name="connsiteX97" fmla="*/ 168275 w 4287499"/>
              <a:gd name="connsiteY97" fmla="*/ 2179637 h 6858000"/>
              <a:gd name="connsiteX98" fmla="*/ 176213 w 4287499"/>
              <a:gd name="connsiteY98" fmla="*/ 2119312 h 6858000"/>
              <a:gd name="connsiteX99" fmla="*/ 179388 w 4287499"/>
              <a:gd name="connsiteY99" fmla="*/ 2051050 h 6858000"/>
              <a:gd name="connsiteX100" fmla="*/ 176213 w 4287499"/>
              <a:gd name="connsiteY100" fmla="*/ 1982787 h 6858000"/>
              <a:gd name="connsiteX101" fmla="*/ 168275 w 4287499"/>
              <a:gd name="connsiteY101" fmla="*/ 1922462 h 6858000"/>
              <a:gd name="connsiteX102" fmla="*/ 157163 w 4287499"/>
              <a:gd name="connsiteY102" fmla="*/ 1870075 h 6858000"/>
              <a:gd name="connsiteX103" fmla="*/ 142875 w 4287499"/>
              <a:gd name="connsiteY103" fmla="*/ 1824037 h 6858000"/>
              <a:gd name="connsiteX104" fmla="*/ 127000 w 4287499"/>
              <a:gd name="connsiteY104" fmla="*/ 1782762 h 6858000"/>
              <a:gd name="connsiteX105" fmla="*/ 107950 w 4287499"/>
              <a:gd name="connsiteY105" fmla="*/ 1743075 h 6858000"/>
              <a:gd name="connsiteX106" fmla="*/ 88900 w 4287499"/>
              <a:gd name="connsiteY106" fmla="*/ 1708150 h 6858000"/>
              <a:gd name="connsiteX107" fmla="*/ 69850 w 4287499"/>
              <a:gd name="connsiteY107" fmla="*/ 1671637 h 6858000"/>
              <a:gd name="connsiteX108" fmla="*/ 52388 w 4287499"/>
              <a:gd name="connsiteY108" fmla="*/ 1631950 h 6858000"/>
              <a:gd name="connsiteX109" fmla="*/ 34925 w 4287499"/>
              <a:gd name="connsiteY109" fmla="*/ 1589087 h 6858000"/>
              <a:gd name="connsiteX110" fmla="*/ 20638 w 4287499"/>
              <a:gd name="connsiteY110" fmla="*/ 1544637 h 6858000"/>
              <a:gd name="connsiteX111" fmla="*/ 11113 w 4287499"/>
              <a:gd name="connsiteY111" fmla="*/ 1492250 h 6858000"/>
              <a:gd name="connsiteX112" fmla="*/ 1588 w 4287499"/>
              <a:gd name="connsiteY112" fmla="*/ 1431925 h 6858000"/>
              <a:gd name="connsiteX113" fmla="*/ 0 w 4287499"/>
              <a:gd name="connsiteY113" fmla="*/ 1363662 h 6858000"/>
              <a:gd name="connsiteX114" fmla="*/ 1588 w 4287499"/>
              <a:gd name="connsiteY114" fmla="*/ 1295400 h 6858000"/>
              <a:gd name="connsiteX115" fmla="*/ 11113 w 4287499"/>
              <a:gd name="connsiteY115" fmla="*/ 1235075 h 6858000"/>
              <a:gd name="connsiteX116" fmla="*/ 20638 w 4287499"/>
              <a:gd name="connsiteY116" fmla="*/ 1182687 h 6858000"/>
              <a:gd name="connsiteX117" fmla="*/ 34925 w 4287499"/>
              <a:gd name="connsiteY117" fmla="*/ 1136650 h 6858000"/>
              <a:gd name="connsiteX118" fmla="*/ 52388 w 4287499"/>
              <a:gd name="connsiteY118" fmla="*/ 1095375 h 6858000"/>
              <a:gd name="connsiteX119" fmla="*/ 69850 w 4287499"/>
              <a:gd name="connsiteY119" fmla="*/ 1055687 h 6858000"/>
              <a:gd name="connsiteX120" fmla="*/ 88900 w 4287499"/>
              <a:gd name="connsiteY120" fmla="*/ 1017587 h 6858000"/>
              <a:gd name="connsiteX121" fmla="*/ 107950 w 4287499"/>
              <a:gd name="connsiteY121" fmla="*/ 981075 h 6858000"/>
              <a:gd name="connsiteX122" fmla="*/ 127000 w 4287499"/>
              <a:gd name="connsiteY122" fmla="*/ 942975 h 6858000"/>
              <a:gd name="connsiteX123" fmla="*/ 142875 w 4287499"/>
              <a:gd name="connsiteY123" fmla="*/ 901700 h 6858000"/>
              <a:gd name="connsiteX124" fmla="*/ 157163 w 4287499"/>
              <a:gd name="connsiteY124" fmla="*/ 854075 h 6858000"/>
              <a:gd name="connsiteX125" fmla="*/ 168275 w 4287499"/>
              <a:gd name="connsiteY125" fmla="*/ 801687 h 6858000"/>
              <a:gd name="connsiteX126" fmla="*/ 176213 w 4287499"/>
              <a:gd name="connsiteY126" fmla="*/ 744537 h 6858000"/>
              <a:gd name="connsiteX127" fmla="*/ 179388 w 4287499"/>
              <a:gd name="connsiteY127" fmla="*/ 673100 h 6858000"/>
              <a:gd name="connsiteX128" fmla="*/ 176213 w 4287499"/>
              <a:gd name="connsiteY128" fmla="*/ 606425 h 6858000"/>
              <a:gd name="connsiteX129" fmla="*/ 168275 w 4287499"/>
              <a:gd name="connsiteY129" fmla="*/ 546100 h 6858000"/>
              <a:gd name="connsiteX130" fmla="*/ 157163 w 4287499"/>
              <a:gd name="connsiteY130" fmla="*/ 496887 h 6858000"/>
              <a:gd name="connsiteX131" fmla="*/ 142875 w 4287499"/>
              <a:gd name="connsiteY131" fmla="*/ 450850 h 6858000"/>
              <a:gd name="connsiteX132" fmla="*/ 127000 w 4287499"/>
              <a:gd name="connsiteY132" fmla="*/ 409575 h 6858000"/>
              <a:gd name="connsiteX133" fmla="*/ 109538 w 4287499"/>
              <a:gd name="connsiteY133" fmla="*/ 369887 h 6858000"/>
              <a:gd name="connsiteX134" fmla="*/ 92075 w 4287499"/>
              <a:gd name="connsiteY134" fmla="*/ 334962 h 6858000"/>
              <a:gd name="connsiteX135" fmla="*/ 73025 w 4287499"/>
              <a:gd name="connsiteY135" fmla="*/ 296862 h 6858000"/>
              <a:gd name="connsiteX136" fmla="*/ 53975 w 4287499"/>
              <a:gd name="connsiteY136" fmla="*/ 260350 h 6858000"/>
              <a:gd name="connsiteX137" fmla="*/ 38100 w 4287499"/>
              <a:gd name="connsiteY137" fmla="*/ 217487 h 6858000"/>
              <a:gd name="connsiteX138" fmla="*/ 22225 w 4287499"/>
              <a:gd name="connsiteY138" fmla="*/ 174625 h 6858000"/>
              <a:gd name="connsiteX139" fmla="*/ 12700 w 4287499"/>
              <a:gd name="connsiteY139" fmla="*/ 122237 h 6858000"/>
              <a:gd name="connsiteX140" fmla="*/ 4763 w 42874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7499" h="6858000">
                <a:moveTo>
                  <a:pt x="0" y="0"/>
                </a:moveTo>
                <a:lnTo>
                  <a:pt x="4287499" y="0"/>
                </a:lnTo>
                <a:lnTo>
                  <a:pt x="42874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9D7A3-C5AB-264D-8217-EE01F455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3205" y="382384"/>
            <a:ext cx="3138245" cy="1821185"/>
          </a:xfrm>
        </p:spPr>
        <p:txBody>
          <a:bodyPr anchor="ctr">
            <a:normAutofit/>
          </a:bodyPr>
          <a:lstStyle/>
          <a:p>
            <a:pPr algn="ctr"/>
            <a:r>
              <a:rPr lang="en-US" sz="3100" b="1">
                <a:latin typeface="Bookman Old Style" panose="02050604050505020204" pitchFamily="18" charset="0"/>
              </a:rPr>
              <a:t>We are here to help you succeed! 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E49052-8629-B349-978D-10371A409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131" y="2585275"/>
            <a:ext cx="3968483" cy="3626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>
                <a:solidFill>
                  <a:schemeClr val="tx1"/>
                </a:solidFill>
                <a:latin typeface="Rockwell"/>
              </a:rPr>
              <a:t>Meet your 2026-2027 </a:t>
            </a:r>
            <a:r>
              <a:rPr lang="en-US" sz="1800" dirty="0">
                <a:solidFill>
                  <a:schemeClr val="tx1"/>
                </a:solidFill>
                <a:latin typeface="Rockwell"/>
              </a:rPr>
              <a:t>Coyote Team!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orbel"/>
            </a:endParaRPr>
          </a:p>
          <a:p>
            <a:r>
              <a:rPr lang="en-US">
                <a:solidFill>
                  <a:schemeClr val="tx1"/>
                </a:solidFill>
                <a:latin typeface="Corbel"/>
              </a:rPr>
              <a:t>Carin Hetzler-Nettles, Principal</a:t>
            </a:r>
            <a:endParaRPr lang="en-US" dirty="0">
              <a:solidFill>
                <a:schemeClr val="tx1"/>
              </a:solidFill>
              <a:latin typeface="Corbel"/>
            </a:endParaRPr>
          </a:p>
          <a:p>
            <a:r>
              <a:rPr lang="en-US">
                <a:solidFill>
                  <a:schemeClr val="tx1"/>
                </a:solidFill>
                <a:latin typeface="Corbel"/>
              </a:rPr>
              <a:t>Kristine Fewox, 9th Grade Assistant Principal</a:t>
            </a:r>
          </a:p>
          <a:p>
            <a:r>
              <a:rPr lang="en-US">
                <a:solidFill>
                  <a:schemeClr val="tx1"/>
                </a:solidFill>
                <a:latin typeface="Corbel"/>
              </a:rPr>
              <a:t>TBD, 9</a:t>
            </a:r>
            <a:r>
              <a:rPr lang="en-US" baseline="30000">
                <a:solidFill>
                  <a:schemeClr val="tx1"/>
                </a:solidFill>
                <a:latin typeface="Corbel"/>
              </a:rPr>
              <a:t>th</a:t>
            </a:r>
            <a:r>
              <a:rPr lang="en-US">
                <a:solidFill>
                  <a:schemeClr val="tx1"/>
                </a:solidFill>
                <a:latin typeface="Corbel"/>
              </a:rPr>
              <a:t> Grade School Counselor</a:t>
            </a:r>
          </a:p>
          <a:p>
            <a:endParaRPr lang="en-US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80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C3BCE-F615-2A44-ACE7-FBDFE7D6F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05" y="255756"/>
            <a:ext cx="11550792" cy="1032375"/>
          </a:xfrm>
        </p:spPr>
        <p:txBody>
          <a:bodyPr>
            <a:noAutofit/>
          </a:bodyPr>
          <a:lstStyle/>
          <a:p>
            <a:pPr algn="ctr"/>
            <a:r>
              <a:rPr lang="en-US" sz="2400" b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/>
              </a:rPr>
              <a:t>Overview of high school graduation requirements</a:t>
            </a:r>
          </a:p>
        </p:txBody>
      </p:sp>
      <p:pic>
        <p:nvPicPr>
          <p:cNvPr id="8" name="Picture 7" descr="A green and white table with text&#10;&#10;Description automatically generated">
            <a:extLst>
              <a:ext uri="{FF2B5EF4-FFF2-40B4-BE49-F238E27FC236}">
                <a16:creationId xmlns:a16="http://schemas.microsoft.com/office/drawing/2014/main" id="{E8861D72-AD24-A5FE-0D26-6323ACE267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6" y="887297"/>
            <a:ext cx="8617911" cy="574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2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C3BCE-F615-2A44-ACE7-FBDFE7D6F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11" y="119278"/>
            <a:ext cx="10278459" cy="727885"/>
          </a:xfrm>
        </p:spPr>
        <p:txBody>
          <a:bodyPr>
            <a:noAutofit/>
          </a:bodyPr>
          <a:lstStyle/>
          <a:p>
            <a:pPr algn="ctr"/>
            <a:r>
              <a:rPr 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/>
              </a:rPr>
              <a:t>Course card classroom visitation for 2026-2027 school year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9A892E-28FF-D6D9-34C7-5999501E0A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5749130"/>
              </p:ext>
            </p:extLst>
          </p:nvPr>
        </p:nvGraphicFramePr>
        <p:xfrm>
          <a:off x="1034412" y="847163"/>
          <a:ext cx="9888859" cy="591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1692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1853-A606-7147-98C0-FE3665530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549" y="237623"/>
            <a:ext cx="8383978" cy="641151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Course selection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435F5-9A3B-D445-8D1D-2A0EA483A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48" y="781407"/>
            <a:ext cx="11166092" cy="43083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venir Book"/>
              </a:rPr>
              <a:t>All students will have a 6 (six) period school day. </a:t>
            </a:r>
          </a:p>
          <a:p>
            <a:r>
              <a:rPr lang="en-US" sz="2200" dirty="0">
                <a:solidFill>
                  <a:schemeClr val="bg1"/>
                </a:solidFill>
                <a:latin typeface="Avenir Book"/>
              </a:rPr>
              <a:t> 4 core classes (determined by pathways)</a:t>
            </a:r>
            <a:endParaRPr lang="en-US" sz="2200">
              <a:solidFill>
                <a:schemeClr val="bg1"/>
              </a:solidFill>
              <a:latin typeface="Avenir Book"/>
            </a:endParaRPr>
          </a:p>
          <a:p>
            <a:pPr lvl="2"/>
            <a:r>
              <a:rPr lang="en-US" sz="2200" dirty="0">
                <a:solidFill>
                  <a:schemeClr val="bg1"/>
                </a:solidFill>
                <a:latin typeface="Avenir Book"/>
              </a:rPr>
              <a:t>English</a:t>
            </a:r>
          </a:p>
          <a:p>
            <a:pPr lvl="2"/>
            <a:r>
              <a:rPr lang="en-US" sz="2200" dirty="0">
                <a:solidFill>
                  <a:schemeClr val="bg1"/>
                </a:solidFill>
                <a:latin typeface="Avenir Book"/>
              </a:rPr>
              <a:t>Math</a:t>
            </a:r>
          </a:p>
          <a:p>
            <a:pPr lvl="2"/>
            <a:r>
              <a:rPr lang="en-US" sz="2200" dirty="0">
                <a:solidFill>
                  <a:schemeClr val="bg1"/>
                </a:solidFill>
                <a:latin typeface="Avenir Book"/>
              </a:rPr>
              <a:t>Science</a:t>
            </a:r>
          </a:p>
          <a:p>
            <a:pPr lvl="2"/>
            <a:r>
              <a:rPr lang="en-US" sz="2200" dirty="0">
                <a:solidFill>
                  <a:schemeClr val="bg1"/>
                </a:solidFill>
                <a:latin typeface="Avenir Book"/>
              </a:rPr>
              <a:t>Social Studies</a:t>
            </a:r>
          </a:p>
          <a:p>
            <a:r>
              <a:rPr lang="en-US" sz="2200" dirty="0">
                <a:solidFill>
                  <a:schemeClr val="bg1"/>
                </a:solidFill>
                <a:latin typeface="Avenir Book"/>
              </a:rPr>
              <a:t>On course </a:t>
            </a:r>
            <a:r>
              <a:rPr lang="en-US" sz="2200">
                <a:solidFill>
                  <a:schemeClr val="bg1"/>
                </a:solidFill>
                <a:latin typeface="Avenir Book"/>
              </a:rPr>
              <a:t>planner students select</a:t>
            </a:r>
            <a:r>
              <a:rPr lang="en-US" sz="2200" dirty="0">
                <a:solidFill>
                  <a:schemeClr val="bg1"/>
                </a:solidFill>
                <a:latin typeface="Avenir Book"/>
              </a:rPr>
              <a:t> 6 (six) elective options by numbering 1-6 (NO “</a:t>
            </a:r>
            <a:r>
              <a:rPr lang="en-US" sz="2200" b="1" dirty="0">
                <a:solidFill>
                  <a:schemeClr val="bg1"/>
                </a:solidFill>
                <a:latin typeface="Avenir Book"/>
              </a:rPr>
              <a:t>X</a:t>
            </a:r>
            <a:r>
              <a:rPr lang="en-US" sz="2200">
                <a:solidFill>
                  <a:schemeClr val="bg1"/>
                </a:solidFill>
                <a:latin typeface="Avenir Book"/>
              </a:rPr>
              <a:t>” or “✔️”); **THE ONLY GUARANTEED ELECTIVES ARE SCHOOL CHOICE.</a:t>
            </a:r>
            <a:endParaRPr lang="en-US" sz="2200" dirty="0">
              <a:solidFill>
                <a:schemeClr val="bg1"/>
              </a:solidFill>
              <a:latin typeface="Avenir Book"/>
            </a:endParaRPr>
          </a:p>
          <a:p>
            <a:pPr lvl="2"/>
            <a:r>
              <a:rPr lang="en-US" sz="2200" dirty="0">
                <a:solidFill>
                  <a:schemeClr val="bg1"/>
                </a:solidFill>
                <a:latin typeface="Avenir Book" panose="02000503020000020003" pitchFamily="2" charset="0"/>
              </a:rPr>
              <a:t>#1 and #2 are priority electives </a:t>
            </a:r>
          </a:p>
          <a:p>
            <a:pPr lvl="2"/>
            <a:r>
              <a:rPr lang="en-US" sz="2200">
                <a:solidFill>
                  <a:schemeClr val="bg1"/>
                </a:solidFill>
                <a:latin typeface="Avenir Book"/>
              </a:rPr>
              <a:t>#3, #4, #5, #6 are alternate electives </a:t>
            </a:r>
            <a:endParaRPr lang="en-US" sz="220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200">
                <a:solidFill>
                  <a:schemeClr val="bg1"/>
                </a:solidFill>
                <a:latin typeface="Avenir Book"/>
              </a:rPr>
              <a:t>Recommended that students select HOPE (meets PE 1.0 credit requirement) and/or Fine  Arts/CTE </a:t>
            </a:r>
            <a:r>
              <a:rPr lang="en-US" sz="2200" dirty="0">
                <a:solidFill>
                  <a:schemeClr val="bg1"/>
                </a:solidFill>
                <a:latin typeface="Avenir Book"/>
              </a:rPr>
              <a:t>course in 9</a:t>
            </a:r>
            <a:r>
              <a:rPr lang="en-US" sz="2200" baseline="30000" dirty="0">
                <a:solidFill>
                  <a:schemeClr val="bg1"/>
                </a:solidFill>
                <a:latin typeface="Avenir Book"/>
              </a:rPr>
              <a:t>th</a:t>
            </a:r>
            <a:r>
              <a:rPr lang="en-US" sz="2200" dirty="0">
                <a:solidFill>
                  <a:schemeClr val="bg1"/>
                </a:solidFill>
                <a:latin typeface="Avenir Book"/>
              </a:rPr>
              <a:t> grade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Avenir Book"/>
              </a:rPr>
              <a:t>The Course Catalog &amp; </a:t>
            </a:r>
            <a:r>
              <a:rPr lang="en-US" sz="2200" b="1">
                <a:solidFill>
                  <a:schemeClr val="bg1"/>
                </a:solidFill>
                <a:latin typeface="Avenir Book"/>
              </a:rPr>
              <a:t>Curriculum videos are available on the CCHS website.</a:t>
            </a:r>
          </a:p>
          <a:p>
            <a:r>
              <a:rPr lang="en-US" sz="2200" dirty="0">
                <a:solidFill>
                  <a:schemeClr val="bg1"/>
                </a:solidFill>
                <a:latin typeface="Avenir Book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C8F3F-F469-E601-C497-E95A0679E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87" y="878636"/>
            <a:ext cx="319503" cy="319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B346AD-6926-D796-9DA9-D26427164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08" y="1381174"/>
            <a:ext cx="319503" cy="319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1D3B0-D99F-E06D-A254-E825236C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87" y="3561475"/>
            <a:ext cx="319503" cy="319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9D42BB-BAA9-CA49-3D96-F12D5C6DA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87" y="5311185"/>
            <a:ext cx="319503" cy="3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91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8B170-AE24-5049-A799-C9D816264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84C9F-1391-E64A-958A-094A6B94E0D7}"/>
              </a:ext>
            </a:extLst>
          </p:cNvPr>
          <p:cNvSpPr txBox="1"/>
          <p:nvPr/>
        </p:nvSpPr>
        <p:spPr>
          <a:xfrm>
            <a:off x="2011907" y="109961"/>
            <a:ext cx="865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Bookman Old Style" panose="02050604050505020204" pitchFamily="18" charset="0"/>
              </a:rPr>
              <a:t>9</a:t>
            </a:r>
            <a:r>
              <a:rPr lang="en-US" sz="3200" b="1" baseline="30000">
                <a:latin typeface="Bookman Old Style" panose="02050604050505020204" pitchFamily="18" charset="0"/>
              </a:rPr>
              <a:t>TH</a:t>
            </a:r>
            <a:r>
              <a:rPr lang="en-US" sz="3200" b="1">
                <a:latin typeface="Bookman Old Style" panose="02050604050505020204" pitchFamily="18" charset="0"/>
              </a:rPr>
              <a:t> GRADE COURSE PLANNING SHEET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837AC7-6B48-534E-A6E3-C997FE593936}"/>
              </a:ext>
            </a:extLst>
          </p:cNvPr>
          <p:cNvSpPr txBox="1"/>
          <p:nvPr/>
        </p:nvSpPr>
        <p:spPr>
          <a:xfrm>
            <a:off x="888947" y="404485"/>
            <a:ext cx="5035183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rbel"/>
              </a:rPr>
              <a:t>EDUCATIONAL GOAL PATHWAYS </a:t>
            </a:r>
          </a:p>
          <a:p>
            <a:pPr algn="just"/>
            <a:r>
              <a:rPr lang="en-US" sz="2400">
                <a:solidFill>
                  <a:schemeClr val="bg1"/>
                </a:solidFill>
                <a:latin typeface="Corbel"/>
              </a:rPr>
              <a:t>Traditional – After high school, this student's</a:t>
            </a:r>
            <a:r>
              <a:rPr lang="en-US" sz="2400" dirty="0">
                <a:solidFill>
                  <a:schemeClr val="bg1"/>
                </a:solidFill>
                <a:latin typeface="Corbel"/>
              </a:rPr>
              <a:t> goal would be to enter the work force, join the military, or attend a technical or community college. </a:t>
            </a:r>
          </a:p>
          <a:p>
            <a:endParaRPr lang="en-US" sz="2400" dirty="0">
              <a:solidFill>
                <a:schemeClr val="bg1"/>
              </a:solidFill>
              <a:latin typeface="Corbel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Corbel"/>
              </a:rPr>
              <a:t>Advanced Scholars/AP Capstone Program – After high school, this student can attend a more competitive four-year university.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26EE0F-C43A-9D44-BC48-882E3F045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49" y="810397"/>
            <a:ext cx="319503" cy="3195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BA81E4-C70C-624E-BE26-00D4A6C5D640}"/>
              </a:ext>
            </a:extLst>
          </p:cNvPr>
          <p:cNvSpPr txBox="1"/>
          <p:nvPr/>
        </p:nvSpPr>
        <p:spPr>
          <a:xfrm>
            <a:off x="130251" y="4476922"/>
            <a:ext cx="6683854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Corbel"/>
              </a:rPr>
              <a:t>Course Planning Sheet is available on CCHS website:</a:t>
            </a:r>
            <a:endParaRPr lang="en-US"/>
          </a:p>
          <a:p>
            <a:pPr algn="ctr"/>
            <a:r>
              <a:rPr lang="en-US" sz="2000">
                <a:solidFill>
                  <a:schemeClr val="bg1"/>
                </a:solidFill>
                <a:latin typeface="Corbel"/>
              </a:rPr>
              <a:t>REGISTRATION TAB&gt;COURSE REGISTRATION INFORMATION&gt;9TH GRADE COURSE PLANNING SHEET</a:t>
            </a:r>
          </a:p>
          <a:p>
            <a:pPr algn="just"/>
            <a:endParaRPr lang="en-US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venir Book"/>
            </a:endParaRPr>
          </a:p>
          <a:p>
            <a:pPr algn="just"/>
            <a:endParaRPr lang="en-US">
              <a:latin typeface="Avenir Book" panose="02000503020000020003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B0F0"/>
              </a:solidFill>
              <a:latin typeface="Avenir Book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94125C-25A6-D044-A9C0-0F1BD95C2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80" y="2650954"/>
            <a:ext cx="319503" cy="319503"/>
          </a:xfrm>
          <a:prstGeom prst="rect">
            <a:avLst/>
          </a:prstGeom>
        </p:spPr>
      </p:pic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4FAEDC9-CCCC-C155-1E80-9A9F238C5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139" y="144511"/>
            <a:ext cx="5275570" cy="656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3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8B170-AE24-5049-A799-C9D816264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anchor="b">
            <a:normAutofit/>
          </a:bodyPr>
          <a:lstStyle/>
          <a:p>
            <a:r>
              <a:rPr lang="en-US" sz="1900">
                <a:solidFill>
                  <a:schemeClr val="accent1"/>
                </a:solidFill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E1A16B-F285-894F-97AF-0CD54C1F4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822" y="643464"/>
            <a:ext cx="4484483" cy="52603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13B36-D7DE-1145-B49B-0776BE132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8940" y="324408"/>
            <a:ext cx="3090672" cy="42245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</a:rPr>
              <a:t>NO SCHEDULE CHANGES WILL BE MADE…</a:t>
            </a:r>
            <a:endParaRPr lang="en-US" sz="320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</a:rPr>
              <a:t>PLEASE CHOOSE YOUR COURSES WISELY!</a:t>
            </a:r>
          </a:p>
          <a:p>
            <a:pPr marL="0" indent="0">
              <a:buNone/>
            </a:pP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77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A6BEF2-5209-3E06-1FFC-2D70D5810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AEAC4-3D44-33D9-7AEF-AF3AEEFB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en-US"/>
              <a:t> 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C4601-E202-C9B8-38DA-6CA99CC7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1125941"/>
            <a:ext cx="6015897" cy="35935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/>
              <a:buChar char="•"/>
            </a:pPr>
            <a:r>
              <a:rPr lang="en-US">
                <a:latin typeface="Trebuchet MS"/>
              </a:rPr>
              <a:t>AP® courses are college-level courses offered in high school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/>
              <a:buChar char="•"/>
            </a:pPr>
            <a:r>
              <a:rPr lang="en-US">
                <a:latin typeface="Trebuchet MS"/>
              </a:rPr>
              <a:t>Courses reflect what is taught in top introductory college courses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/>
              <a:buChar char="•"/>
            </a:pPr>
            <a:r>
              <a:rPr lang="en-US">
                <a:latin typeface="Trebuchet MS"/>
              </a:rPr>
              <a:t>Students take </a:t>
            </a:r>
            <a:r>
              <a:rPr lang="en-US" b="1">
                <a:latin typeface="Trebuchet MS"/>
              </a:rPr>
              <a:t>AP Exams</a:t>
            </a:r>
            <a:r>
              <a:rPr lang="en-US">
                <a:latin typeface="Trebuchet MS"/>
              </a:rPr>
              <a:t> at the end of the course, measuring their mastery of college-level work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/>
              <a:buChar char="•"/>
            </a:pPr>
            <a:r>
              <a:rPr lang="en-US" dirty="0">
                <a:latin typeface="Trebuchet MS"/>
              </a:rPr>
              <a:t>A score of 3 or higher on an AP Exam can typically earn students college credit and/or placement into advanced courses in college 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/>
              <a:buChar char="•"/>
            </a:pPr>
            <a:r>
              <a:rPr lang="en-US">
                <a:latin typeface="Trebuchet MS"/>
              </a:rPr>
              <a:t>Open enrollment</a:t>
            </a:r>
            <a:endParaRPr lang="en-US"/>
          </a:p>
          <a:p>
            <a:pPr marL="0" indent="0">
              <a:lnSpc>
                <a:spcPct val="100000"/>
              </a:lnSpc>
              <a:buNone/>
            </a:pPr>
            <a:endParaRPr lang="en-US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F2A5E-C717-143B-E7FE-A0C5E2E58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570" b="-1"/>
          <a:stretch>
            <a:fillRect/>
          </a:stretch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8756492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6600"/>
      </a:accent1>
      <a:accent2>
        <a:srgbClr val="7C7C7C"/>
      </a:accent2>
      <a:accent3>
        <a:srgbClr val="FFCC00"/>
      </a:accent3>
      <a:accent4>
        <a:srgbClr val="006600"/>
      </a:accent4>
      <a:accent5>
        <a:srgbClr val="7C7C7C"/>
      </a:accent5>
      <a:accent6>
        <a:srgbClr val="FFCC00"/>
      </a:accent6>
      <a:hlink>
        <a:srgbClr val="0070C0"/>
      </a:hlink>
      <a:folHlink>
        <a:srgbClr val="00B0F0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24827c-f0bf-466c-b718-984951221f8b">
      <Terms xmlns="http://schemas.microsoft.com/office/infopath/2007/PartnerControls"/>
    </lcf76f155ced4ddcb4097134ff3c332f>
    <TaxCatchAll xmlns="6b7f79b2-9c4a-4e9b-80b6-ef6feae2a81c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868529F0D6B047B961F1E455946E16" ma:contentTypeVersion="21" ma:contentTypeDescription="Create a new document." ma:contentTypeScope="" ma:versionID="4f3a4d77c552a67bcec866583d99cdfe">
  <xsd:schema xmlns:xsd="http://www.w3.org/2001/XMLSchema" xmlns:xs="http://www.w3.org/2001/XMLSchema" xmlns:p="http://schemas.microsoft.com/office/2006/metadata/properties" xmlns:ns1="http://schemas.microsoft.com/sharepoint/v3" xmlns:ns2="a424827c-f0bf-466c-b718-984951221f8b" xmlns:ns3="6b7f79b2-9c4a-4e9b-80b6-ef6feae2a81c" targetNamespace="http://schemas.microsoft.com/office/2006/metadata/properties" ma:root="true" ma:fieldsID="cfca9712a91bb95066029029d71f974a" ns1:_="" ns2:_="" ns3:_="">
    <xsd:import namespace="http://schemas.microsoft.com/sharepoint/v3"/>
    <xsd:import namespace="a424827c-f0bf-466c-b718-984951221f8b"/>
    <xsd:import namespace="6b7f79b2-9c4a-4e9b-80b6-ef6feae2a8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24827c-f0bf-466c-b718-984951221f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79b3263-269e-412f-8370-cded0273bb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f79b2-9c4a-4e9b-80b6-ef6feae2a81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4d2ef58-a151-413c-9d6d-637480f2b2fb}" ma:internalName="TaxCatchAll" ma:showField="CatchAllData" ma:web="6b7f79b2-9c4a-4e9b-80b6-ef6feae2a8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817783-EB25-4AF6-99BB-F25D5B890D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E2AAEB-468E-4AAF-BD95-0B3321CAE1D1}">
  <ds:schemaRefs>
    <ds:schemaRef ds:uri="6b7f79b2-9c4a-4e9b-80b6-ef6feae2a81c"/>
    <ds:schemaRef ds:uri="a424827c-f0bf-466c-b718-984951221f8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712E21-3825-4383-9DB4-29E2010BAA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424827c-f0bf-466c-b718-984951221f8b"/>
    <ds:schemaRef ds:uri="6b7f79b2-9c4a-4e9b-80b6-ef6feae2a8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19</Slides>
  <Notes>7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Badge</vt:lpstr>
      <vt:lpstr>    2026-2027 course registration   </vt:lpstr>
      <vt:lpstr>PowerPoint Presentation</vt:lpstr>
      <vt:lpstr>We are here to help you succeed! </vt:lpstr>
      <vt:lpstr>Overview of high school graduation requirements</vt:lpstr>
      <vt:lpstr>Course card classroom visitation for 2026-2027 school year</vt:lpstr>
      <vt:lpstr>Course selection guidelines</vt:lpstr>
      <vt:lpstr>  </vt:lpstr>
      <vt:lpstr>  </vt:lpstr>
      <vt:lpstr>  </vt:lpstr>
      <vt:lpstr>PowerPoint Presentation</vt:lpstr>
      <vt:lpstr>ADvanced coursework  expectation agreement</vt:lpstr>
      <vt:lpstr>PROGRAM applications</vt:lpstr>
      <vt:lpstr>Dates to remember</vt:lpstr>
      <vt:lpstr>Coyote Reminders</vt:lpstr>
      <vt:lpstr>College &amp; career Counselor</vt:lpstr>
      <vt:lpstr>Student Services support team </vt:lpstr>
      <vt:lpstr>Save the Date!</vt:lpstr>
      <vt:lpstr>Stay connected</vt:lpstr>
      <vt:lpstr>Questions?  sfewox@pasco.k12.fl.us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2021-2022 course registration   </dc:title>
  <dc:creator>Jena Bigley Ferry</dc:creator>
  <cp:revision>455</cp:revision>
  <dcterms:created xsi:type="dcterms:W3CDTF">2021-02-09T17:49:39Z</dcterms:created>
  <dcterms:modified xsi:type="dcterms:W3CDTF">2026-02-27T00:26:33Z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0x01010070868529F0D6B047B961F1E455946E16</vt:lpwstr>
  </property>
  <property fmtid="{D5CDD505-2E9C-101B-9397-08002B2CF9AE}" pid="3" name="MediaServiceImageTags">
    <vt:lpwstr/>
  </property>
</Properties>
</file>