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6"/>
  </p:notesMasterIdLst>
  <p:sldIdLst>
    <p:sldId id="256" r:id="rId5"/>
    <p:sldId id="258" r:id="rId6"/>
    <p:sldId id="261" r:id="rId7"/>
    <p:sldId id="265" r:id="rId8"/>
    <p:sldId id="259" r:id="rId9"/>
    <p:sldId id="260" r:id="rId10"/>
    <p:sldId id="262" r:id="rId11"/>
    <p:sldId id="257" r:id="rId12"/>
    <p:sldId id="264" r:id="rId13"/>
    <p:sldId id="266"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5947E-2BB0-430C-8014-073591751EB8}" v="1" dt="2023-03-22T15:15:25.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5" autoAdjust="0"/>
    <p:restoredTop sz="84766"/>
  </p:normalViewPr>
  <p:slideViewPr>
    <p:cSldViewPr snapToGrid="0">
      <p:cViewPr varScale="1">
        <p:scale>
          <a:sx n="92" d="100"/>
          <a:sy n="92" d="100"/>
        </p:scale>
        <p:origin x="1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22086-6A5D-F846-AA34-6DCBE2500CCC}" type="datetimeFigureOut">
              <a:rPr lang="en-US" smtClean="0"/>
              <a:t>4/9/24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481AF-ED51-F944-B729-878AA71D9C2B}" type="slidenum">
              <a:rPr lang="en-US" smtClean="0"/>
              <a:t>‹#›</a:t>
            </a:fld>
            <a:endParaRPr lang="en-US"/>
          </a:p>
        </p:txBody>
      </p:sp>
    </p:spTree>
    <p:extLst>
      <p:ext uri="{BB962C8B-B14F-4D97-AF65-F5344CB8AC3E}">
        <p14:creationId xmlns:p14="http://schemas.microsoft.com/office/powerpoint/2010/main" val="289376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in the correct dress code you will be sent home to change and you need to arrive back here asap before the bus leaves. We WILL NOT WAIT FOR YOU! Tickets are nonrefundable so if you miss for a dress code issue that is one way to lose $160.</a:t>
            </a:r>
          </a:p>
          <a:p>
            <a:r>
              <a:rPr lang="en-US" dirty="0"/>
              <a:t>-It is not us that is being strict it is UNIVERSAL. They give us the dress code and they will not allow you into the park.</a:t>
            </a:r>
          </a:p>
          <a:p>
            <a:r>
              <a:rPr lang="en-US" dirty="0"/>
              <a:t>-No crop tops/halter tops, biker shorts, spandex, leggings are okay, running shorts are in terms of like </a:t>
            </a:r>
            <a:r>
              <a:rPr lang="en-US" dirty="0" err="1"/>
              <a:t>nike</a:t>
            </a:r>
            <a:r>
              <a:rPr lang="en-US" dirty="0"/>
              <a:t> shorts</a:t>
            </a:r>
          </a:p>
          <a:p>
            <a:r>
              <a:rPr lang="en-US" dirty="0"/>
              <a:t>-Spandex Body Suits will NOT BE PERMITTED</a:t>
            </a:r>
          </a:p>
        </p:txBody>
      </p:sp>
      <p:sp>
        <p:nvSpPr>
          <p:cNvPr id="4" name="Slide Number Placeholder 3"/>
          <p:cNvSpPr>
            <a:spLocks noGrp="1"/>
          </p:cNvSpPr>
          <p:nvPr>
            <p:ph type="sldNum" sz="quarter" idx="5"/>
          </p:nvPr>
        </p:nvSpPr>
        <p:spPr/>
        <p:txBody>
          <a:bodyPr/>
          <a:lstStyle/>
          <a:p>
            <a:fld id="{5FD481AF-ED51-F944-B729-878AA71D9C2B}" type="slidenum">
              <a:rPr lang="en-US" smtClean="0"/>
              <a:t>3</a:t>
            </a:fld>
            <a:endParaRPr lang="en-US"/>
          </a:p>
        </p:txBody>
      </p:sp>
    </p:spTree>
    <p:extLst>
      <p:ext uri="{BB962C8B-B14F-4D97-AF65-F5344CB8AC3E}">
        <p14:creationId xmlns:p14="http://schemas.microsoft.com/office/powerpoint/2010/main" val="289706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in the correct dress code you will be sent home to change and you need to arrive back here asap before the bus leaves. We WILL NOT WAIT FOR YOU! Tickets are nonrefundable so if you miss for a dress code issue that is one way to lose $160.</a:t>
            </a:r>
          </a:p>
          <a:p>
            <a:r>
              <a:rPr lang="en-US" dirty="0"/>
              <a:t>-It is not us that is being strict it is UNIVERSAL. They give us the dress code and they will not allow you into the park.</a:t>
            </a:r>
          </a:p>
          <a:p>
            <a:r>
              <a:rPr lang="en-US" dirty="0"/>
              <a:t>-No crop tops/halter tops, biker shorts, spandex, leggings are okay, running shorts are in terms of like </a:t>
            </a:r>
            <a:r>
              <a:rPr lang="en-US" dirty="0" err="1"/>
              <a:t>nike</a:t>
            </a:r>
            <a:r>
              <a:rPr lang="en-US" dirty="0"/>
              <a:t> shorts</a:t>
            </a:r>
          </a:p>
          <a:p>
            <a:r>
              <a:rPr lang="en-US" dirty="0"/>
              <a:t>-Spandex Body Suits will NOT BE PERMITTED</a:t>
            </a:r>
          </a:p>
        </p:txBody>
      </p:sp>
      <p:sp>
        <p:nvSpPr>
          <p:cNvPr id="4" name="Slide Number Placeholder 3"/>
          <p:cNvSpPr>
            <a:spLocks noGrp="1"/>
          </p:cNvSpPr>
          <p:nvPr>
            <p:ph type="sldNum" sz="quarter" idx="5"/>
          </p:nvPr>
        </p:nvSpPr>
        <p:spPr/>
        <p:txBody>
          <a:bodyPr/>
          <a:lstStyle/>
          <a:p>
            <a:fld id="{5FD481AF-ED51-F944-B729-878AA71D9C2B}" type="slidenum">
              <a:rPr lang="en-US" smtClean="0"/>
              <a:t>4</a:t>
            </a:fld>
            <a:endParaRPr lang="en-US"/>
          </a:p>
        </p:txBody>
      </p:sp>
    </p:spTree>
    <p:extLst>
      <p:ext uri="{BB962C8B-B14F-4D97-AF65-F5344CB8AC3E}">
        <p14:creationId xmlns:p14="http://schemas.microsoft.com/office/powerpoint/2010/main" val="332853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CHECKED COMING INTO CHECK IN AND BEFORE LEAVING to get on the bus. </a:t>
            </a:r>
          </a:p>
          <a:p>
            <a:r>
              <a:rPr lang="en-US" dirty="0"/>
              <a:t>-If you are found with anything there will be </a:t>
            </a:r>
            <a:r>
              <a:rPr lang="en-US" dirty="0" err="1"/>
              <a:t>concequences</a:t>
            </a:r>
            <a:r>
              <a:rPr lang="en-US" dirty="0"/>
              <a:t>. </a:t>
            </a:r>
          </a:p>
        </p:txBody>
      </p:sp>
      <p:sp>
        <p:nvSpPr>
          <p:cNvPr id="4" name="Slide Number Placeholder 3"/>
          <p:cNvSpPr>
            <a:spLocks noGrp="1"/>
          </p:cNvSpPr>
          <p:nvPr>
            <p:ph type="sldNum" sz="quarter" idx="5"/>
          </p:nvPr>
        </p:nvSpPr>
        <p:spPr/>
        <p:txBody>
          <a:bodyPr/>
          <a:lstStyle/>
          <a:p>
            <a:fld id="{5FD481AF-ED51-F944-B729-878AA71D9C2B}" type="slidenum">
              <a:rPr lang="en-US" smtClean="0"/>
              <a:t>7</a:t>
            </a:fld>
            <a:endParaRPr lang="en-US"/>
          </a:p>
        </p:txBody>
      </p:sp>
    </p:spTree>
    <p:extLst>
      <p:ext uri="{BB962C8B-B14F-4D97-AF65-F5344CB8AC3E}">
        <p14:creationId xmlns:p14="http://schemas.microsoft.com/office/powerpoint/2010/main" val="388776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-Wristbands will go on you at check in. You can not take them off they are required to be on the bus and to get you into the park and while you are in the park.</a:t>
            </a:r>
          </a:p>
          <a:p>
            <a:r>
              <a:rPr lang="en-US" dirty="0"/>
              <a:t>-If I was you I would take a picture of your wristband and the code that is on it for just incase</a:t>
            </a:r>
          </a:p>
          <a:p>
            <a:r>
              <a:rPr lang="en-US" dirty="0"/>
              <a:t>-Same thing with your tickets when you get those from your chaperones. They are paper tickets that you will need to scan when we go in. Take a picture of the code on the back so incase you lose it you have that picture and hopefully they will still let you in. No Promises! Just don’t loose them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5FD481AF-ED51-F944-B729-878AA71D9C2B}" type="slidenum">
              <a:rPr lang="en-US" smtClean="0"/>
              <a:t>8</a:t>
            </a:fld>
            <a:endParaRPr lang="en-US"/>
          </a:p>
        </p:txBody>
      </p:sp>
    </p:spTree>
    <p:extLst>
      <p:ext uri="{BB962C8B-B14F-4D97-AF65-F5344CB8AC3E}">
        <p14:creationId xmlns:p14="http://schemas.microsoft.com/office/powerpoint/2010/main" val="119945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arrive into the park from this location and exit the park from this location.</a:t>
            </a:r>
          </a:p>
          <a:p>
            <a:r>
              <a:rPr lang="en-US" dirty="0"/>
              <a:t>-Make sure you all know what bus you are on, Chaperones will give/have bus numbers. We don’t want you on the wrong bus</a:t>
            </a:r>
          </a:p>
        </p:txBody>
      </p:sp>
      <p:sp>
        <p:nvSpPr>
          <p:cNvPr id="4" name="Slide Number Placeholder 3"/>
          <p:cNvSpPr>
            <a:spLocks noGrp="1"/>
          </p:cNvSpPr>
          <p:nvPr>
            <p:ph type="sldNum" sz="quarter" idx="5"/>
          </p:nvPr>
        </p:nvSpPr>
        <p:spPr/>
        <p:txBody>
          <a:bodyPr/>
          <a:lstStyle/>
          <a:p>
            <a:fld id="{5FD481AF-ED51-F944-B729-878AA71D9C2B}" type="slidenum">
              <a:rPr lang="en-US" smtClean="0"/>
              <a:t>9</a:t>
            </a:fld>
            <a:endParaRPr lang="en-US"/>
          </a:p>
        </p:txBody>
      </p:sp>
    </p:spTree>
    <p:extLst>
      <p:ext uri="{BB962C8B-B14F-4D97-AF65-F5344CB8AC3E}">
        <p14:creationId xmlns:p14="http://schemas.microsoft.com/office/powerpoint/2010/main" val="116011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arrive into the park from this location and exit the park from this location.</a:t>
            </a:r>
          </a:p>
          <a:p>
            <a:r>
              <a:rPr lang="en-US" dirty="0"/>
              <a:t>-Make sure you all know what bus you are on, Chaperones will give/have bus numbers. We don’t want you on the wrong bus</a:t>
            </a:r>
          </a:p>
        </p:txBody>
      </p:sp>
      <p:sp>
        <p:nvSpPr>
          <p:cNvPr id="4" name="Slide Number Placeholder 3"/>
          <p:cNvSpPr>
            <a:spLocks noGrp="1"/>
          </p:cNvSpPr>
          <p:nvPr>
            <p:ph type="sldNum" sz="quarter" idx="5"/>
          </p:nvPr>
        </p:nvSpPr>
        <p:spPr/>
        <p:txBody>
          <a:bodyPr/>
          <a:lstStyle/>
          <a:p>
            <a:fld id="{5FD481AF-ED51-F944-B729-878AA71D9C2B}" type="slidenum">
              <a:rPr lang="en-US" smtClean="0"/>
              <a:t>10</a:t>
            </a:fld>
            <a:endParaRPr lang="en-US"/>
          </a:p>
        </p:txBody>
      </p:sp>
    </p:spTree>
    <p:extLst>
      <p:ext uri="{BB962C8B-B14F-4D97-AF65-F5344CB8AC3E}">
        <p14:creationId xmlns:p14="http://schemas.microsoft.com/office/powerpoint/2010/main" val="236034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TO DO THIS!</a:t>
            </a:r>
          </a:p>
        </p:txBody>
      </p:sp>
      <p:sp>
        <p:nvSpPr>
          <p:cNvPr id="4" name="Slide Number Placeholder 3"/>
          <p:cNvSpPr>
            <a:spLocks noGrp="1"/>
          </p:cNvSpPr>
          <p:nvPr>
            <p:ph type="sldNum" sz="quarter" idx="5"/>
          </p:nvPr>
        </p:nvSpPr>
        <p:spPr/>
        <p:txBody>
          <a:bodyPr/>
          <a:lstStyle/>
          <a:p>
            <a:fld id="{5FD481AF-ED51-F944-B729-878AA71D9C2B}" type="slidenum">
              <a:rPr lang="en-US" smtClean="0"/>
              <a:t>11</a:t>
            </a:fld>
            <a:endParaRPr lang="en-US"/>
          </a:p>
        </p:txBody>
      </p:sp>
    </p:spTree>
    <p:extLst>
      <p:ext uri="{BB962C8B-B14F-4D97-AF65-F5344CB8AC3E}">
        <p14:creationId xmlns:p14="http://schemas.microsoft.com/office/powerpoint/2010/main" val="418295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4/9/24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91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4/9/24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1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4/9/24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92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4/9/24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48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4/9/24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11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4/9/24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57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4/9/24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7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4/9/24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56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4/9/24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8652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4/9/24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2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4/9/24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45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4/9/24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4905496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C605476-FA22-D263-A5F4-2BF03389BDED}"/>
              </a:ext>
            </a:extLst>
          </p:cNvPr>
          <p:cNvSpPr>
            <a:spLocks noGrp="1"/>
          </p:cNvSpPr>
          <p:nvPr>
            <p:ph type="ctrTitle"/>
          </p:nvPr>
        </p:nvSpPr>
        <p:spPr>
          <a:xfrm>
            <a:off x="5541368" y="1006159"/>
            <a:ext cx="6479629" cy="2866405"/>
          </a:xfrm>
        </p:spPr>
        <p:txBody>
          <a:bodyPr>
            <a:normAutofit/>
          </a:bodyPr>
          <a:lstStyle/>
          <a:p>
            <a:r>
              <a:rPr lang="en-US" dirty="0"/>
              <a:t>Grad Bash </a:t>
            </a:r>
            <a:br>
              <a:rPr lang="en-US" dirty="0"/>
            </a:br>
            <a:r>
              <a:rPr lang="en-US" dirty="0"/>
              <a:t>2024</a:t>
            </a:r>
          </a:p>
        </p:txBody>
      </p:sp>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BAB3044-8A87-E041-9A22-77FDD3077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5266161" cy="6858000"/>
          </a:xfrm>
          <a:prstGeom prst="rect">
            <a:avLst/>
          </a:prstGeom>
        </p:spPr>
      </p:pic>
    </p:spTree>
    <p:extLst>
      <p:ext uri="{BB962C8B-B14F-4D97-AF65-F5344CB8AC3E}">
        <p14:creationId xmlns:p14="http://schemas.microsoft.com/office/powerpoint/2010/main" val="18495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BC8D-9012-8F2B-C6DB-896F19FFA3F0}"/>
              </a:ext>
            </a:extLst>
          </p:cNvPr>
          <p:cNvSpPr>
            <a:spLocks noGrp="1"/>
          </p:cNvSpPr>
          <p:nvPr>
            <p:ph type="title"/>
          </p:nvPr>
        </p:nvSpPr>
        <p:spPr/>
        <p:txBody>
          <a:bodyPr>
            <a:normAutofit/>
          </a:bodyPr>
          <a:lstStyle/>
          <a:p>
            <a:r>
              <a:rPr lang="en-US" sz="5400" dirty="0"/>
              <a:t>Q &amp; A</a:t>
            </a:r>
            <a:endParaRPr lang="en-US" sz="5400" dirty="0">
              <a:highlight>
                <a:srgbClr val="FFFF00"/>
              </a:highlight>
            </a:endParaRPr>
          </a:p>
        </p:txBody>
      </p:sp>
      <p:sp>
        <p:nvSpPr>
          <p:cNvPr id="3" name="Content Placeholder 2">
            <a:extLst>
              <a:ext uri="{FF2B5EF4-FFF2-40B4-BE49-F238E27FC236}">
                <a16:creationId xmlns:a16="http://schemas.microsoft.com/office/drawing/2014/main" id="{D7B54EEC-02F6-13E6-5BF9-A520B3075466}"/>
              </a:ext>
            </a:extLst>
          </p:cNvPr>
          <p:cNvSpPr>
            <a:spLocks noGrp="1"/>
          </p:cNvSpPr>
          <p:nvPr>
            <p:ph idx="1"/>
          </p:nvPr>
        </p:nvSpPr>
        <p:spPr>
          <a:xfrm>
            <a:off x="565150" y="2160016"/>
            <a:ext cx="9014785" cy="3601212"/>
          </a:xfrm>
        </p:spPr>
        <p:txBody>
          <a:bodyPr>
            <a:normAutofit/>
          </a:bodyPr>
          <a:lstStyle/>
          <a:p>
            <a:r>
              <a:rPr lang="en-US" dirty="0"/>
              <a:t>Any questions? </a:t>
            </a:r>
          </a:p>
          <a:p>
            <a:pPr lvl="1"/>
            <a:r>
              <a:rPr lang="en-US" dirty="0"/>
              <a:t>Raise your hand and we will call on you </a:t>
            </a:r>
            <a:r>
              <a:rPr lang="en-US" dirty="0">
                <a:sym typeface="Wingdings" pitchFamily="2" charset="2"/>
              </a:rPr>
              <a:t></a:t>
            </a:r>
          </a:p>
          <a:p>
            <a:pPr lvl="1"/>
            <a:endParaRPr lang="en-US" dirty="0">
              <a:sym typeface="Wingdings" pitchFamily="2" charset="2"/>
            </a:endParaRPr>
          </a:p>
          <a:p>
            <a:pPr lvl="1"/>
            <a:r>
              <a:rPr lang="en-US" dirty="0">
                <a:sym typeface="Wingdings" pitchFamily="2" charset="2"/>
              </a:rPr>
              <a:t>We will also post this and the outlines for the Grad Bash Rules on your class canvas page</a:t>
            </a:r>
            <a:endParaRPr lang="en-US" dirty="0"/>
          </a:p>
        </p:txBody>
      </p:sp>
    </p:spTree>
    <p:extLst>
      <p:ext uri="{BB962C8B-B14F-4D97-AF65-F5344CB8AC3E}">
        <p14:creationId xmlns:p14="http://schemas.microsoft.com/office/powerpoint/2010/main" val="107752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0" name="Oval 9">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5" name="Straight Connector 34">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0CEF4-CDD2-00FE-2E92-D14096BD73F4}"/>
              </a:ext>
            </a:extLst>
          </p:cNvPr>
          <p:cNvSpPr>
            <a:spLocks noGrp="1"/>
          </p:cNvSpPr>
          <p:nvPr>
            <p:ph type="title"/>
          </p:nvPr>
        </p:nvSpPr>
        <p:spPr>
          <a:xfrm>
            <a:off x="565150" y="768334"/>
            <a:ext cx="4134537" cy="2866405"/>
          </a:xfrm>
        </p:spPr>
        <p:txBody>
          <a:bodyPr vert="horz" lIns="91440" tIns="45720" rIns="91440" bIns="45720" rtlCol="0" anchor="t">
            <a:normAutofit/>
          </a:bodyPr>
          <a:lstStyle/>
          <a:p>
            <a:pPr>
              <a:lnSpc>
                <a:spcPct val="90000"/>
              </a:lnSpc>
            </a:pPr>
            <a:r>
              <a:rPr lang="en-US" sz="5000" u="sng" dirty="0"/>
              <a:t>Sign In Using the QR code</a:t>
            </a:r>
          </a:p>
        </p:txBody>
      </p:sp>
      <p:grpSp>
        <p:nvGrpSpPr>
          <p:cNvPr id="39" name="Group 38">
            <a:extLst>
              <a:ext uri="{FF2B5EF4-FFF2-40B4-BE49-F238E27FC236}">
                <a16:creationId xmlns:a16="http://schemas.microsoft.com/office/drawing/2014/main" id="{665B630C-8A26-BF40-AD00-AAAB3F8DF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40" name="Freeform 85">
              <a:extLst>
                <a:ext uri="{FF2B5EF4-FFF2-40B4-BE49-F238E27FC236}">
                  <a16:creationId xmlns:a16="http://schemas.microsoft.com/office/drawing/2014/main" id="{47332152-49D9-5F42-9522-9424EDC70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87">
              <a:extLst>
                <a:ext uri="{FF2B5EF4-FFF2-40B4-BE49-F238E27FC236}">
                  <a16:creationId xmlns:a16="http://schemas.microsoft.com/office/drawing/2014/main" id="{60C97C94-6942-C048-8F6F-55E05CBA1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89">
              <a:extLst>
                <a:ext uri="{FF2B5EF4-FFF2-40B4-BE49-F238E27FC236}">
                  <a16:creationId xmlns:a16="http://schemas.microsoft.com/office/drawing/2014/main" id="{BD92967A-BFB2-E441-AC07-5997DDDD5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100">
              <a:extLst>
                <a:ext uri="{FF2B5EF4-FFF2-40B4-BE49-F238E27FC236}">
                  <a16:creationId xmlns:a16="http://schemas.microsoft.com/office/drawing/2014/main" id="{DC25488D-5181-EC40-A6AC-862FC3787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45" name="Straight Connector 4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qr code with a few black squares&#10;&#10;Description automatically generated">
            <a:extLst>
              <a:ext uri="{FF2B5EF4-FFF2-40B4-BE49-F238E27FC236}">
                <a16:creationId xmlns:a16="http://schemas.microsoft.com/office/drawing/2014/main" id="{5AD23460-2500-E245-8470-FB1159E35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472" y="222789"/>
            <a:ext cx="5590309" cy="5590309"/>
          </a:xfrm>
          <a:prstGeom prst="rect">
            <a:avLst/>
          </a:prstGeom>
        </p:spPr>
      </p:pic>
    </p:spTree>
    <p:extLst>
      <p:ext uri="{BB962C8B-B14F-4D97-AF65-F5344CB8AC3E}">
        <p14:creationId xmlns:p14="http://schemas.microsoft.com/office/powerpoint/2010/main" val="312395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D15-D056-6879-EE48-8AAEDB2904E1}"/>
              </a:ext>
            </a:extLst>
          </p:cNvPr>
          <p:cNvSpPr>
            <a:spLocks noGrp="1"/>
          </p:cNvSpPr>
          <p:nvPr>
            <p:ph type="title"/>
          </p:nvPr>
        </p:nvSpPr>
        <p:spPr/>
        <p:txBody>
          <a:bodyPr/>
          <a:lstStyle/>
          <a:p>
            <a:r>
              <a:rPr lang="en-US" dirty="0"/>
              <a:t>Grad Bash- 4/19/24</a:t>
            </a:r>
          </a:p>
        </p:txBody>
      </p:sp>
      <p:sp>
        <p:nvSpPr>
          <p:cNvPr id="3" name="Content Placeholder 2">
            <a:extLst>
              <a:ext uri="{FF2B5EF4-FFF2-40B4-BE49-F238E27FC236}">
                <a16:creationId xmlns:a16="http://schemas.microsoft.com/office/drawing/2014/main" id="{5551200D-F136-CAC2-8B77-CE83D2A691E3}"/>
              </a:ext>
            </a:extLst>
          </p:cNvPr>
          <p:cNvSpPr>
            <a:spLocks noGrp="1"/>
          </p:cNvSpPr>
          <p:nvPr>
            <p:ph idx="1"/>
          </p:nvPr>
        </p:nvSpPr>
        <p:spPr>
          <a:xfrm>
            <a:off x="565150" y="2160016"/>
            <a:ext cx="8504422" cy="3601212"/>
          </a:xfrm>
        </p:spPr>
        <p:txBody>
          <a:bodyPr/>
          <a:lstStyle/>
          <a:p>
            <a:r>
              <a:rPr lang="en-US" dirty="0"/>
              <a:t>You will need to be on campus at 2:00pm for check-in</a:t>
            </a:r>
          </a:p>
          <a:p>
            <a:r>
              <a:rPr lang="en-US" dirty="0"/>
              <a:t>There is a strict dress code</a:t>
            </a:r>
          </a:p>
          <a:p>
            <a:r>
              <a:rPr lang="en-US" dirty="0"/>
              <a:t>You will need to picked up from campus as soon as we arrive back on 4/20/24- Usually around 3:30am </a:t>
            </a:r>
          </a:p>
          <a:p>
            <a:r>
              <a:rPr lang="en-US" dirty="0"/>
              <a:t>Ensure that your ride is here promptly at 3:30am</a:t>
            </a:r>
          </a:p>
        </p:txBody>
      </p:sp>
    </p:spTree>
    <p:extLst>
      <p:ext uri="{BB962C8B-B14F-4D97-AF65-F5344CB8AC3E}">
        <p14:creationId xmlns:p14="http://schemas.microsoft.com/office/powerpoint/2010/main" val="253382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E626-EFD4-E1D5-A84B-F15C96128EC6}"/>
              </a:ext>
            </a:extLst>
          </p:cNvPr>
          <p:cNvSpPr>
            <a:spLocks noGrp="1"/>
          </p:cNvSpPr>
          <p:nvPr>
            <p:ph type="title"/>
          </p:nvPr>
        </p:nvSpPr>
        <p:spPr/>
        <p:txBody>
          <a:bodyPr/>
          <a:lstStyle/>
          <a:p>
            <a:r>
              <a:rPr lang="en-US" dirty="0"/>
              <a:t>Dress Code</a:t>
            </a:r>
          </a:p>
        </p:txBody>
      </p:sp>
      <p:sp>
        <p:nvSpPr>
          <p:cNvPr id="3" name="Content Placeholder 2">
            <a:extLst>
              <a:ext uri="{FF2B5EF4-FFF2-40B4-BE49-F238E27FC236}">
                <a16:creationId xmlns:a16="http://schemas.microsoft.com/office/drawing/2014/main" id="{41CB46FC-1800-0CC9-D20B-20F97CE75D8E}"/>
              </a:ext>
            </a:extLst>
          </p:cNvPr>
          <p:cNvSpPr>
            <a:spLocks noGrp="1"/>
          </p:cNvSpPr>
          <p:nvPr>
            <p:ph idx="1"/>
          </p:nvPr>
        </p:nvSpPr>
        <p:spPr/>
        <p:txBody>
          <a:bodyPr>
            <a:normAutofit fontScale="62500" lnSpcReduction="20000"/>
          </a:bodyPr>
          <a:lstStyle/>
          <a:p>
            <a:r>
              <a:rPr lang="en-US" dirty="0"/>
              <a:t>There is a </a:t>
            </a:r>
            <a:r>
              <a:rPr lang="en-US" b="1" u="sng" dirty="0">
                <a:solidFill>
                  <a:srgbClr val="FF0000"/>
                </a:solidFill>
              </a:rPr>
              <a:t>strict dress code- </a:t>
            </a:r>
            <a:r>
              <a:rPr lang="en-US" dirty="0"/>
              <a:t> White handout</a:t>
            </a:r>
          </a:p>
          <a:p>
            <a:pPr marL="0" indent="0">
              <a:buNone/>
            </a:pPr>
            <a:endParaRPr lang="en-US" dirty="0"/>
          </a:p>
          <a:p>
            <a:r>
              <a:rPr lang="en-US" dirty="0"/>
              <a:t>If you are not in the correct dress code </a:t>
            </a:r>
            <a:r>
              <a:rPr lang="en-US" b="1" u="sng" dirty="0">
                <a:solidFill>
                  <a:srgbClr val="FF0000"/>
                </a:solidFill>
              </a:rPr>
              <a:t>we will not be waiting for you</a:t>
            </a:r>
            <a:r>
              <a:rPr lang="en-US" dirty="0"/>
              <a:t>. Come dressed correctly.</a:t>
            </a:r>
          </a:p>
          <a:p>
            <a:endParaRPr lang="en-US" dirty="0"/>
          </a:p>
          <a:p>
            <a:r>
              <a:rPr lang="en-US" dirty="0"/>
              <a:t>Important Info:</a:t>
            </a:r>
          </a:p>
          <a:p>
            <a:pPr lvl="1"/>
            <a:r>
              <a:rPr lang="en-US" dirty="0"/>
              <a:t>No school logos</a:t>
            </a:r>
          </a:p>
          <a:p>
            <a:pPr lvl="1"/>
            <a:r>
              <a:rPr lang="en-US" dirty="0"/>
              <a:t>No jerseys</a:t>
            </a:r>
          </a:p>
          <a:p>
            <a:pPr lvl="1"/>
            <a:r>
              <a:rPr lang="en-US" dirty="0"/>
              <a:t>No tank tops/sleeveless shirts/clothing that exposes excessive portions of skin</a:t>
            </a:r>
          </a:p>
          <a:p>
            <a:pPr lvl="1"/>
            <a:r>
              <a:rPr lang="en-US" dirty="0"/>
              <a:t>No clothing with obscene/inappropriate language or graphics</a:t>
            </a:r>
          </a:p>
          <a:p>
            <a:pPr lvl="1"/>
            <a:r>
              <a:rPr lang="en-US" dirty="0"/>
              <a:t>No clothing that is too tight or exposes undergarments</a:t>
            </a:r>
          </a:p>
          <a:p>
            <a:pPr lvl="1"/>
            <a:r>
              <a:rPr lang="en-US" dirty="0"/>
              <a:t>No bags larger than 8X5</a:t>
            </a:r>
          </a:p>
          <a:p>
            <a:pPr lvl="1"/>
            <a:endParaRPr lang="en-US" dirty="0"/>
          </a:p>
        </p:txBody>
      </p:sp>
    </p:spTree>
    <p:extLst>
      <p:ext uri="{BB962C8B-B14F-4D97-AF65-F5344CB8AC3E}">
        <p14:creationId xmlns:p14="http://schemas.microsoft.com/office/powerpoint/2010/main" val="381552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orange paper with text&#10;&#10;Description automatically generated">
            <a:extLst>
              <a:ext uri="{FF2B5EF4-FFF2-40B4-BE49-F238E27FC236}">
                <a16:creationId xmlns:a16="http://schemas.microsoft.com/office/drawing/2014/main" id="{9B00A092-31CE-2D4E-93EC-3F85C88DE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87925" cy="6858000"/>
          </a:xfrm>
          <a:prstGeom prst="rect">
            <a:avLst/>
          </a:prstGeom>
        </p:spPr>
      </p:pic>
      <p:pic>
        <p:nvPicPr>
          <p:cNvPr id="11" name="Picture 10" descr="A list of clothing items&#10;&#10;Description automatically generated">
            <a:extLst>
              <a:ext uri="{FF2B5EF4-FFF2-40B4-BE49-F238E27FC236}">
                <a16:creationId xmlns:a16="http://schemas.microsoft.com/office/drawing/2014/main" id="{3202D06A-5F13-1A40-A4D6-B01DF5D78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6179453" cy="6858000"/>
          </a:xfrm>
          <a:prstGeom prst="rect">
            <a:avLst/>
          </a:prstGeom>
        </p:spPr>
      </p:pic>
    </p:spTree>
    <p:extLst>
      <p:ext uri="{BB962C8B-B14F-4D97-AF65-F5344CB8AC3E}">
        <p14:creationId xmlns:p14="http://schemas.microsoft.com/office/powerpoint/2010/main" val="48973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5A01-F108-3B2D-DA0F-86CBECE098E5}"/>
              </a:ext>
            </a:extLst>
          </p:cNvPr>
          <p:cNvSpPr>
            <a:spLocks noGrp="1"/>
          </p:cNvSpPr>
          <p:nvPr>
            <p:ph type="title"/>
          </p:nvPr>
        </p:nvSpPr>
        <p:spPr/>
        <p:txBody>
          <a:bodyPr/>
          <a:lstStyle/>
          <a:p>
            <a:r>
              <a:rPr lang="en-US" dirty="0"/>
              <a:t>Tickets</a:t>
            </a:r>
          </a:p>
        </p:txBody>
      </p:sp>
      <p:sp>
        <p:nvSpPr>
          <p:cNvPr id="3" name="Content Placeholder 2">
            <a:extLst>
              <a:ext uri="{FF2B5EF4-FFF2-40B4-BE49-F238E27FC236}">
                <a16:creationId xmlns:a16="http://schemas.microsoft.com/office/drawing/2014/main" id="{57CD7DDD-958D-F90A-9E40-83E980AA63CD}"/>
              </a:ext>
            </a:extLst>
          </p:cNvPr>
          <p:cNvSpPr>
            <a:spLocks noGrp="1"/>
          </p:cNvSpPr>
          <p:nvPr>
            <p:ph idx="1"/>
          </p:nvPr>
        </p:nvSpPr>
        <p:spPr/>
        <p:txBody>
          <a:bodyPr/>
          <a:lstStyle/>
          <a:p>
            <a:r>
              <a:rPr lang="en-US" b="1" u="sng" dirty="0">
                <a:solidFill>
                  <a:srgbClr val="FF0000"/>
                </a:solidFill>
              </a:rPr>
              <a:t>THERE ARE NO REFUNDS</a:t>
            </a:r>
          </a:p>
          <a:p>
            <a:r>
              <a:rPr lang="en-US" dirty="0"/>
              <a:t>There are a limited number of tickets (300)</a:t>
            </a:r>
          </a:p>
          <a:p>
            <a:r>
              <a:rPr lang="en-US" dirty="0"/>
              <a:t>Permission slips are required- return to Mrs. Minor in the media center or room 4-210</a:t>
            </a:r>
          </a:p>
          <a:p>
            <a:r>
              <a:rPr lang="en-US" dirty="0"/>
              <a:t>If you are not sure if your permission slip was turned in you can check with Mrs. </a:t>
            </a:r>
            <a:r>
              <a:rPr lang="en-US" dirty="0" err="1"/>
              <a:t>Adley</a:t>
            </a:r>
            <a:r>
              <a:rPr lang="en-US" dirty="0"/>
              <a:t> and Mrs. Minor after the meeting.</a:t>
            </a:r>
          </a:p>
        </p:txBody>
      </p:sp>
    </p:spTree>
    <p:extLst>
      <p:ext uri="{BB962C8B-B14F-4D97-AF65-F5344CB8AC3E}">
        <p14:creationId xmlns:p14="http://schemas.microsoft.com/office/powerpoint/2010/main" val="387097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09A9-BCF4-9D47-1ACD-6874FBEABA1E}"/>
              </a:ext>
            </a:extLst>
          </p:cNvPr>
          <p:cNvSpPr>
            <a:spLocks noGrp="1"/>
          </p:cNvSpPr>
          <p:nvPr>
            <p:ph type="title"/>
          </p:nvPr>
        </p:nvSpPr>
        <p:spPr/>
        <p:txBody>
          <a:bodyPr/>
          <a:lstStyle/>
          <a:p>
            <a:r>
              <a:rPr lang="en-US" dirty="0"/>
              <a:t>Buses/Groups</a:t>
            </a:r>
          </a:p>
        </p:txBody>
      </p:sp>
      <p:sp>
        <p:nvSpPr>
          <p:cNvPr id="3" name="Content Placeholder 2">
            <a:extLst>
              <a:ext uri="{FF2B5EF4-FFF2-40B4-BE49-F238E27FC236}">
                <a16:creationId xmlns:a16="http://schemas.microsoft.com/office/drawing/2014/main" id="{86E1A7E6-F6E9-3AF3-EC6B-D21EDC61F84C}"/>
              </a:ext>
            </a:extLst>
          </p:cNvPr>
          <p:cNvSpPr>
            <a:spLocks noGrp="1"/>
          </p:cNvSpPr>
          <p:nvPr>
            <p:ph idx="1"/>
          </p:nvPr>
        </p:nvSpPr>
        <p:spPr>
          <a:xfrm>
            <a:off x="565150" y="2160016"/>
            <a:ext cx="8536320" cy="3601212"/>
          </a:xfrm>
        </p:spPr>
        <p:txBody>
          <a:bodyPr/>
          <a:lstStyle/>
          <a:p>
            <a:r>
              <a:rPr lang="en-US" dirty="0"/>
              <a:t>Buses will be assigned by administration and Corporal</a:t>
            </a:r>
          </a:p>
          <a:p>
            <a:r>
              <a:rPr lang="en-US" dirty="0"/>
              <a:t>You will get to pick a maximum of 10 per group (if there is more than 10 students signed up for a group, the remaining students will be moved to a new group. If there are spots not taken up people will be assigned the empty spots)</a:t>
            </a:r>
          </a:p>
          <a:p>
            <a:r>
              <a:rPr lang="en-US" dirty="0"/>
              <a:t>You can sign up at the end of the meeting!</a:t>
            </a:r>
          </a:p>
          <a:p>
            <a:endParaRPr lang="en-US" dirty="0"/>
          </a:p>
        </p:txBody>
      </p:sp>
    </p:spTree>
    <p:extLst>
      <p:ext uri="{BB962C8B-B14F-4D97-AF65-F5344CB8AC3E}">
        <p14:creationId xmlns:p14="http://schemas.microsoft.com/office/powerpoint/2010/main" val="163050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022A-F480-2477-03F1-0EB69619B4B9}"/>
              </a:ext>
            </a:extLst>
          </p:cNvPr>
          <p:cNvSpPr>
            <a:spLocks noGrp="1"/>
          </p:cNvSpPr>
          <p:nvPr>
            <p:ph type="title"/>
          </p:nvPr>
        </p:nvSpPr>
        <p:spPr/>
        <p:txBody>
          <a:bodyPr/>
          <a:lstStyle/>
          <a:p>
            <a:r>
              <a:rPr lang="en-US" dirty="0"/>
              <a:t>Rules/Expectations</a:t>
            </a:r>
          </a:p>
        </p:txBody>
      </p:sp>
      <p:sp>
        <p:nvSpPr>
          <p:cNvPr id="3" name="Content Placeholder 2">
            <a:extLst>
              <a:ext uri="{FF2B5EF4-FFF2-40B4-BE49-F238E27FC236}">
                <a16:creationId xmlns:a16="http://schemas.microsoft.com/office/drawing/2014/main" id="{0B2E2094-D562-AA69-0C8B-3B842CE94681}"/>
              </a:ext>
            </a:extLst>
          </p:cNvPr>
          <p:cNvSpPr>
            <a:spLocks noGrp="1"/>
          </p:cNvSpPr>
          <p:nvPr>
            <p:ph idx="1"/>
          </p:nvPr>
        </p:nvSpPr>
        <p:spPr>
          <a:xfrm>
            <a:off x="565151" y="2160016"/>
            <a:ext cx="4027398" cy="3601212"/>
          </a:xfrm>
        </p:spPr>
        <p:txBody>
          <a:bodyPr>
            <a:normAutofit lnSpcReduction="10000"/>
          </a:bodyPr>
          <a:lstStyle/>
          <a:p>
            <a:r>
              <a:rPr lang="en-US" dirty="0"/>
              <a:t>Prohibited items include:</a:t>
            </a:r>
          </a:p>
          <a:p>
            <a:pPr lvl="1"/>
            <a:r>
              <a:rPr lang="en-US" dirty="0"/>
              <a:t>Vapes</a:t>
            </a:r>
          </a:p>
          <a:p>
            <a:pPr lvl="1"/>
            <a:r>
              <a:rPr lang="en-US" dirty="0"/>
              <a:t>Knives/Weapons</a:t>
            </a:r>
          </a:p>
          <a:p>
            <a:pPr lvl="1"/>
            <a:r>
              <a:rPr lang="en-US" dirty="0"/>
              <a:t>Drugs</a:t>
            </a:r>
          </a:p>
          <a:p>
            <a:pPr lvl="1"/>
            <a:r>
              <a:rPr lang="en-US" dirty="0"/>
              <a:t>Paraphernalia </a:t>
            </a:r>
          </a:p>
          <a:p>
            <a:pPr lvl="1"/>
            <a:r>
              <a:rPr lang="en-US" dirty="0"/>
              <a:t>Alcohol</a:t>
            </a:r>
          </a:p>
          <a:p>
            <a:pPr lvl="1"/>
            <a:r>
              <a:rPr lang="en-US" dirty="0"/>
              <a:t>Glass of any kind</a:t>
            </a:r>
          </a:p>
          <a:p>
            <a:pPr lvl="1"/>
            <a:r>
              <a:rPr lang="en-US" dirty="0"/>
              <a:t>Open water bottles (no outside food/drinks)</a:t>
            </a:r>
          </a:p>
          <a:p>
            <a:pPr lvl="1"/>
            <a:endParaRPr lang="en-US" dirty="0"/>
          </a:p>
          <a:p>
            <a:pPr marL="457200" lvl="1" indent="0">
              <a:buNone/>
            </a:pPr>
            <a:endParaRPr lang="en-US" dirty="0"/>
          </a:p>
          <a:p>
            <a:pPr lvl="1"/>
            <a:endParaRPr lang="en-US" dirty="0"/>
          </a:p>
          <a:p>
            <a:pPr marL="457200" lvl="1" indent="0">
              <a:buNone/>
            </a:pPr>
            <a:endParaRPr lang="en-US" dirty="0"/>
          </a:p>
        </p:txBody>
      </p:sp>
      <p:pic>
        <p:nvPicPr>
          <p:cNvPr id="1026" name="Picture 2" descr="Page 2 | No Vaping Images - Free Download on Freepik">
            <a:extLst>
              <a:ext uri="{FF2B5EF4-FFF2-40B4-BE49-F238E27FC236}">
                <a16:creationId xmlns:a16="http://schemas.microsoft.com/office/drawing/2014/main" id="{883B027A-5B4D-8EF3-0F2D-1F500CFF9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860" y="11164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sco County Sheriffs Office - Wesley Chapel, FL - Police Station,  Government Organization | Facebook">
            <a:extLst>
              <a:ext uri="{FF2B5EF4-FFF2-40B4-BE49-F238E27FC236}">
                <a16:creationId xmlns:a16="http://schemas.microsoft.com/office/drawing/2014/main" id="{372D13F7-43F8-20A5-BB57-F6347FDEF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197" y="2160016"/>
            <a:ext cx="4027398" cy="452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57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59852-A224-CFAF-88A9-F28514212D98}"/>
              </a:ext>
            </a:extLst>
          </p:cNvPr>
          <p:cNvSpPr>
            <a:spLocks noGrp="1"/>
          </p:cNvSpPr>
          <p:nvPr>
            <p:ph type="title"/>
          </p:nvPr>
        </p:nvSpPr>
        <p:spPr/>
        <p:txBody>
          <a:bodyPr/>
          <a:lstStyle/>
          <a:p>
            <a:r>
              <a:rPr lang="en-US" dirty="0"/>
              <a:t>Wristbands</a:t>
            </a:r>
          </a:p>
        </p:txBody>
      </p:sp>
      <p:sp>
        <p:nvSpPr>
          <p:cNvPr id="3" name="Content Placeholder 2">
            <a:extLst>
              <a:ext uri="{FF2B5EF4-FFF2-40B4-BE49-F238E27FC236}">
                <a16:creationId xmlns:a16="http://schemas.microsoft.com/office/drawing/2014/main" id="{7A1E403B-D57B-9996-F899-4891C0690193}"/>
              </a:ext>
            </a:extLst>
          </p:cNvPr>
          <p:cNvSpPr>
            <a:spLocks noGrp="1"/>
          </p:cNvSpPr>
          <p:nvPr>
            <p:ph idx="1"/>
          </p:nvPr>
        </p:nvSpPr>
        <p:spPr>
          <a:xfrm>
            <a:off x="565150" y="2160016"/>
            <a:ext cx="8387464" cy="3601212"/>
          </a:xfrm>
        </p:spPr>
        <p:txBody>
          <a:bodyPr/>
          <a:lstStyle/>
          <a:p>
            <a:r>
              <a:rPr lang="en-US" dirty="0"/>
              <a:t>Students will be issued a yellow wristband when they have cleared Corporal’s check and check in. </a:t>
            </a:r>
          </a:p>
          <a:p>
            <a:r>
              <a:rPr lang="en-US" dirty="0"/>
              <a:t>The wristband is </a:t>
            </a:r>
            <a:r>
              <a:rPr lang="en-US" b="1" dirty="0"/>
              <a:t>REQUIRED</a:t>
            </a:r>
            <a:r>
              <a:rPr lang="en-US" dirty="0"/>
              <a:t> and is your responsibility.</a:t>
            </a:r>
          </a:p>
          <a:p>
            <a:r>
              <a:rPr lang="en-US" dirty="0"/>
              <a:t>Wristbands are required </a:t>
            </a:r>
            <a:r>
              <a:rPr lang="en-US" b="1" u="sng" dirty="0">
                <a:solidFill>
                  <a:srgbClr val="FF0000"/>
                </a:solidFill>
              </a:rPr>
              <a:t>AT ALL TIMES </a:t>
            </a:r>
            <a:r>
              <a:rPr lang="en-US" dirty="0"/>
              <a:t>at Grad Bash.</a:t>
            </a:r>
          </a:p>
        </p:txBody>
      </p:sp>
    </p:spTree>
    <p:extLst>
      <p:ext uri="{BB962C8B-B14F-4D97-AF65-F5344CB8AC3E}">
        <p14:creationId xmlns:p14="http://schemas.microsoft.com/office/powerpoint/2010/main" val="285307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BC8D-9012-8F2B-C6DB-896F19FFA3F0}"/>
              </a:ext>
            </a:extLst>
          </p:cNvPr>
          <p:cNvSpPr>
            <a:spLocks noGrp="1"/>
          </p:cNvSpPr>
          <p:nvPr>
            <p:ph type="title"/>
          </p:nvPr>
        </p:nvSpPr>
        <p:spPr/>
        <p:txBody>
          <a:bodyPr/>
          <a:lstStyle/>
          <a:p>
            <a:r>
              <a:rPr lang="en-US" dirty="0"/>
              <a:t>Arrival/Departure- </a:t>
            </a:r>
            <a:r>
              <a:rPr lang="en-US" dirty="0">
                <a:highlight>
                  <a:srgbClr val="FFFF00"/>
                </a:highlight>
              </a:rPr>
              <a:t>YELLOW</a:t>
            </a:r>
          </a:p>
        </p:txBody>
      </p:sp>
      <p:sp>
        <p:nvSpPr>
          <p:cNvPr id="3" name="Content Placeholder 2">
            <a:extLst>
              <a:ext uri="{FF2B5EF4-FFF2-40B4-BE49-F238E27FC236}">
                <a16:creationId xmlns:a16="http://schemas.microsoft.com/office/drawing/2014/main" id="{D7B54EEC-02F6-13E6-5BF9-A520B3075466}"/>
              </a:ext>
            </a:extLst>
          </p:cNvPr>
          <p:cNvSpPr>
            <a:spLocks noGrp="1"/>
          </p:cNvSpPr>
          <p:nvPr>
            <p:ph idx="1"/>
          </p:nvPr>
        </p:nvSpPr>
        <p:spPr>
          <a:xfrm>
            <a:off x="565150" y="2160016"/>
            <a:ext cx="9014785" cy="3601212"/>
          </a:xfrm>
        </p:spPr>
        <p:txBody>
          <a:bodyPr>
            <a:normAutofit fontScale="92500"/>
          </a:bodyPr>
          <a:lstStyle/>
          <a:p>
            <a:r>
              <a:rPr lang="en-US" dirty="0"/>
              <a:t>Our group is assigned to the </a:t>
            </a:r>
            <a:r>
              <a:rPr lang="en-US" dirty="0">
                <a:highlight>
                  <a:srgbClr val="FFFF00"/>
                </a:highlight>
              </a:rPr>
              <a:t>YELLOW</a:t>
            </a:r>
            <a:r>
              <a:rPr lang="en-US" dirty="0"/>
              <a:t> lot</a:t>
            </a:r>
          </a:p>
          <a:p>
            <a:r>
              <a:rPr lang="en-US" dirty="0"/>
              <a:t>Schools with Yellow wristbands will depart from the World Expo area using the exits located next to the Men in Black attraction.</a:t>
            </a:r>
          </a:p>
          <a:p>
            <a:r>
              <a:rPr lang="en-US" dirty="0"/>
              <a:t>Please make sure that you and your group arrive at the departure area to check in with your chaperone by 1:30am. Your chaperone will designate your meeting location near the Men in Black ride.</a:t>
            </a:r>
          </a:p>
          <a:p>
            <a:r>
              <a:rPr lang="en-US" dirty="0"/>
              <a:t>There will be color coded exit areas and signs to help you locate the correct location</a:t>
            </a:r>
          </a:p>
        </p:txBody>
      </p:sp>
    </p:spTree>
    <p:extLst>
      <p:ext uri="{BB962C8B-B14F-4D97-AF65-F5344CB8AC3E}">
        <p14:creationId xmlns:p14="http://schemas.microsoft.com/office/powerpoint/2010/main" val="4186267795"/>
      </p:ext>
    </p:extLst>
  </p:cSld>
  <p:clrMapOvr>
    <a:masterClrMapping/>
  </p:clrMapOvr>
</p:sld>
</file>

<file path=ppt/theme/theme1.xml><?xml version="1.0" encoding="utf-8"?>
<a:theme xmlns:a="http://schemas.openxmlformats.org/drawingml/2006/main" name="Punchcard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868529F0D6B047B961F1E455946E16" ma:contentTypeVersion="20" ma:contentTypeDescription="Create a new document." ma:contentTypeScope="" ma:versionID="e09bc8e631383a7a4a81c800a3df76f5">
  <xsd:schema xmlns:xsd="http://www.w3.org/2001/XMLSchema" xmlns:xs="http://www.w3.org/2001/XMLSchema" xmlns:p="http://schemas.microsoft.com/office/2006/metadata/properties" xmlns:ns1="http://schemas.microsoft.com/sharepoint/v3" xmlns:ns2="a424827c-f0bf-466c-b718-984951221f8b" xmlns:ns3="6b7f79b2-9c4a-4e9b-80b6-ef6feae2a81c" targetNamespace="http://schemas.microsoft.com/office/2006/metadata/properties" ma:root="true" ma:fieldsID="0c6c8695eb31e75a31f47dcc56e65c8b" ns1:_="" ns2:_="" ns3:_="">
    <xsd:import namespace="http://schemas.microsoft.com/sharepoint/v3"/>
    <xsd:import namespace="a424827c-f0bf-466c-b718-984951221f8b"/>
    <xsd:import namespace="6b7f79b2-9c4a-4e9b-80b6-ef6feae2a8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24827c-f0bf-466c-b718-984951221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9b3263-269e-412f-8370-cded0273bb51"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f79b2-9c4a-4e9b-80b6-ef6feae2a8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d2ef58-a151-413c-9d6d-637480f2b2fb}" ma:internalName="TaxCatchAll" ma:showField="CatchAllData" ma:web="6b7f79b2-9c4a-4e9b-80b6-ef6feae2a8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a424827c-f0bf-466c-b718-984951221f8b">
      <Terms xmlns="http://schemas.microsoft.com/office/infopath/2007/PartnerControls"/>
    </lcf76f155ced4ddcb4097134ff3c332f>
    <TaxCatchAll xmlns="6b7f79b2-9c4a-4e9b-80b6-ef6feae2a81c"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467C43-5E3A-4089-B9A5-3FC322689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24827c-f0bf-466c-b718-984951221f8b"/>
    <ds:schemaRef ds:uri="6b7f79b2-9c4a-4e9b-80b6-ef6feae2a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EF670E-37F3-488D-B595-3CF8AEBB7E23}">
  <ds:schemaRefs>
    <ds:schemaRef ds:uri="http://www.w3.org/XML/1998/namespace"/>
    <ds:schemaRef ds:uri="http://purl.org/dc/elements/1.1/"/>
    <ds:schemaRef ds:uri="http://purl.org/dc/dcmitype/"/>
    <ds:schemaRef ds:uri="http://schemas.microsoft.com/sharepoint/v3"/>
    <ds:schemaRef ds:uri="a424827c-f0bf-466c-b718-984951221f8b"/>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6b7f79b2-9c4a-4e9b-80b6-ef6feae2a81c"/>
    <ds:schemaRef ds:uri="http://schemas.microsoft.com/office/2006/metadata/properties"/>
  </ds:schemaRefs>
</ds:datastoreItem>
</file>

<file path=customXml/itemProps3.xml><?xml version="1.0" encoding="utf-8"?>
<ds:datastoreItem xmlns:ds="http://schemas.openxmlformats.org/officeDocument/2006/customXml" ds:itemID="{664001AB-5632-4340-8FFE-9FA9159F9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437</TotalTime>
  <Words>953</Words>
  <Application>Microsoft Macintosh PowerPoint</Application>
  <PresentationFormat>Widescreen</PresentationFormat>
  <Paragraphs>78</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Neue Haas Grotesk Text Pro</vt:lpstr>
      <vt:lpstr>PunchcardVTI</vt:lpstr>
      <vt:lpstr>Grad Bash  2024</vt:lpstr>
      <vt:lpstr>Grad Bash- 4/19/24</vt:lpstr>
      <vt:lpstr>Dress Code</vt:lpstr>
      <vt:lpstr>PowerPoint Presentation</vt:lpstr>
      <vt:lpstr>Tickets</vt:lpstr>
      <vt:lpstr>Buses/Groups</vt:lpstr>
      <vt:lpstr>Rules/Expectations</vt:lpstr>
      <vt:lpstr>Wristbands</vt:lpstr>
      <vt:lpstr>Arrival/Departure- YELLOW</vt:lpstr>
      <vt:lpstr>Q &amp; A</vt:lpstr>
      <vt:lpstr>Sign In Using the QR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 Bash 2023</dc:title>
  <dc:creator>Kelly Lyn Garrett</dc:creator>
  <cp:lastModifiedBy>Kaitlyn Diane Minor</cp:lastModifiedBy>
  <cp:revision>3</cp:revision>
  <cp:lastPrinted>2024-04-09T10:34:08Z</cp:lastPrinted>
  <dcterms:created xsi:type="dcterms:W3CDTF">2023-01-18T11:21:51Z</dcterms:created>
  <dcterms:modified xsi:type="dcterms:W3CDTF">2024-04-09T11:45:11Z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0x01010070868529F0D6B047B961F1E455946E16</vt:lpwstr>
  </property>
  <property fmtid="{D5CDD505-2E9C-101B-9397-08002B2CF9AE}" pid="3" name="MediaServiceImageTags">
    <vt:lpwstr/>
  </property>
</Properties>
</file>